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64E54-DA87-4A73-AB93-68CFA4FB7C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4BA8310-51CA-4906-8EF6-A5B6A1059FD7}">
      <dgm:prSet phldrT="[Текст]"/>
      <dgm:spPr/>
      <dgm:t>
        <a:bodyPr/>
        <a:lstStyle/>
        <a:p>
          <a:r>
            <a:rPr lang="uk-UA" dirty="0"/>
            <a:t>Крок</a:t>
          </a:r>
          <a:r>
            <a:rPr lang="en-US" dirty="0"/>
            <a:t> </a:t>
          </a:r>
          <a:r>
            <a:rPr lang="uk-UA" dirty="0"/>
            <a:t>1. Ознайомлення з каталогом вибіркових дисциплін</a:t>
          </a:r>
        </a:p>
      </dgm:t>
    </dgm:pt>
    <dgm:pt modelId="{63005C47-B703-4B03-B2E6-BAF5FCDE366F}" type="parTrans" cxnId="{680B607B-B567-4EAD-82E5-837C547F6CBA}">
      <dgm:prSet/>
      <dgm:spPr/>
      <dgm:t>
        <a:bodyPr/>
        <a:lstStyle/>
        <a:p>
          <a:endParaRPr lang="uk-UA"/>
        </a:p>
      </dgm:t>
    </dgm:pt>
    <dgm:pt modelId="{7E4AE532-3790-4B3B-A519-F02665133DED}" type="sibTrans" cxnId="{680B607B-B567-4EAD-82E5-837C547F6CBA}">
      <dgm:prSet/>
      <dgm:spPr/>
      <dgm:t>
        <a:bodyPr/>
        <a:lstStyle/>
        <a:p>
          <a:endParaRPr lang="uk-UA"/>
        </a:p>
      </dgm:t>
    </dgm:pt>
    <dgm:pt modelId="{B9477FA2-7E25-4292-A270-1D88EFE4FC43}">
      <dgm:prSet phldrT="[Текст]"/>
      <dgm:spPr/>
      <dgm:t>
        <a:bodyPr/>
        <a:lstStyle/>
        <a:p>
          <a:r>
            <a:rPr lang="uk-UA" dirty="0"/>
            <a:t>Крок</a:t>
          </a:r>
          <a:r>
            <a:rPr lang="en-US" dirty="0"/>
            <a:t> </a:t>
          </a:r>
          <a:r>
            <a:rPr lang="uk-UA" dirty="0"/>
            <a:t>2. Вхід в особистий кабінет студента</a:t>
          </a:r>
        </a:p>
      </dgm:t>
    </dgm:pt>
    <dgm:pt modelId="{D0C71A6C-0479-4A1E-8C43-5B80CCBA011F}" type="parTrans" cxnId="{2200B50B-DF42-429A-9081-CFDE26925418}">
      <dgm:prSet/>
      <dgm:spPr/>
      <dgm:t>
        <a:bodyPr/>
        <a:lstStyle/>
        <a:p>
          <a:endParaRPr lang="uk-UA"/>
        </a:p>
      </dgm:t>
    </dgm:pt>
    <dgm:pt modelId="{86F8DFDE-B006-46BF-83E8-3C518E919232}" type="sibTrans" cxnId="{2200B50B-DF42-429A-9081-CFDE26925418}">
      <dgm:prSet/>
      <dgm:spPr/>
      <dgm:t>
        <a:bodyPr/>
        <a:lstStyle/>
        <a:p>
          <a:endParaRPr lang="uk-UA"/>
        </a:p>
      </dgm:t>
    </dgm:pt>
    <dgm:pt modelId="{566BA617-1EAC-4039-B04E-0E3C69EA959F}">
      <dgm:prSet phldrT="[Текст]"/>
      <dgm:spPr/>
      <dgm:t>
        <a:bodyPr/>
        <a:lstStyle/>
        <a:p>
          <a:r>
            <a:rPr lang="uk-UA" dirty="0"/>
            <a:t>Крок</a:t>
          </a:r>
          <a:r>
            <a:rPr lang="en-US" dirty="0"/>
            <a:t> </a:t>
          </a:r>
          <a:r>
            <a:rPr lang="uk-UA" dirty="0"/>
            <a:t>3. Вибір бажаної дисципліни</a:t>
          </a:r>
        </a:p>
      </dgm:t>
    </dgm:pt>
    <dgm:pt modelId="{43BE1C66-3067-424F-B488-2C0A3B43418F}" type="parTrans" cxnId="{A9CA80FD-93DA-4B9C-8722-6E74B0E576D1}">
      <dgm:prSet/>
      <dgm:spPr/>
      <dgm:t>
        <a:bodyPr/>
        <a:lstStyle/>
        <a:p>
          <a:endParaRPr lang="uk-UA"/>
        </a:p>
      </dgm:t>
    </dgm:pt>
    <dgm:pt modelId="{DB521B6E-067F-4AA2-84C0-2228F4935CF8}" type="sibTrans" cxnId="{A9CA80FD-93DA-4B9C-8722-6E74B0E576D1}">
      <dgm:prSet/>
      <dgm:spPr/>
      <dgm:t>
        <a:bodyPr/>
        <a:lstStyle/>
        <a:p>
          <a:endParaRPr lang="uk-UA"/>
        </a:p>
      </dgm:t>
    </dgm:pt>
    <dgm:pt modelId="{2F1A4C3C-C8BA-46DC-AEEF-1B38EC9CC520}" type="pres">
      <dgm:prSet presAssocID="{1FE64E54-DA87-4A73-AB93-68CFA4FB7C14}" presName="Name0" presStyleCnt="0">
        <dgm:presLayoutVars>
          <dgm:dir/>
          <dgm:resizeHandles val="exact"/>
        </dgm:presLayoutVars>
      </dgm:prSet>
      <dgm:spPr/>
    </dgm:pt>
    <dgm:pt modelId="{4D0C7D71-0549-4855-B1BF-4ABD6AD2F0BC}" type="pres">
      <dgm:prSet presAssocID="{34BA8310-51CA-4906-8EF6-A5B6A1059FD7}" presName="node" presStyleLbl="node1" presStyleIdx="0" presStyleCnt="3">
        <dgm:presLayoutVars>
          <dgm:bulletEnabled val="1"/>
        </dgm:presLayoutVars>
      </dgm:prSet>
      <dgm:spPr/>
    </dgm:pt>
    <dgm:pt modelId="{56A9FB26-FCE6-4758-B803-B5CA29009AEC}" type="pres">
      <dgm:prSet presAssocID="{7E4AE532-3790-4B3B-A519-F02665133DED}" presName="sibTrans" presStyleLbl="sibTrans2D1" presStyleIdx="0" presStyleCnt="2"/>
      <dgm:spPr/>
    </dgm:pt>
    <dgm:pt modelId="{DB3AA75D-0B39-43B0-A6EB-BA3F3F87D47F}" type="pres">
      <dgm:prSet presAssocID="{7E4AE532-3790-4B3B-A519-F02665133DED}" presName="connectorText" presStyleLbl="sibTrans2D1" presStyleIdx="0" presStyleCnt="2"/>
      <dgm:spPr/>
    </dgm:pt>
    <dgm:pt modelId="{2CBD4E16-CE44-4EFC-AB73-306360DB00D1}" type="pres">
      <dgm:prSet presAssocID="{B9477FA2-7E25-4292-A270-1D88EFE4FC43}" presName="node" presStyleLbl="node1" presStyleIdx="1" presStyleCnt="3" custLinFactNeighborY="-3072">
        <dgm:presLayoutVars>
          <dgm:bulletEnabled val="1"/>
        </dgm:presLayoutVars>
      </dgm:prSet>
      <dgm:spPr/>
    </dgm:pt>
    <dgm:pt modelId="{9FEEF18D-69F2-4612-95AD-DFBEDF54077A}" type="pres">
      <dgm:prSet presAssocID="{86F8DFDE-B006-46BF-83E8-3C518E919232}" presName="sibTrans" presStyleLbl="sibTrans2D1" presStyleIdx="1" presStyleCnt="2"/>
      <dgm:spPr/>
    </dgm:pt>
    <dgm:pt modelId="{673B7DCD-988C-46D2-B18B-D9689A50CD5F}" type="pres">
      <dgm:prSet presAssocID="{86F8DFDE-B006-46BF-83E8-3C518E919232}" presName="connectorText" presStyleLbl="sibTrans2D1" presStyleIdx="1" presStyleCnt="2"/>
      <dgm:spPr/>
    </dgm:pt>
    <dgm:pt modelId="{E6FA9391-DB97-4BCD-893E-17EBE588F93C}" type="pres">
      <dgm:prSet presAssocID="{566BA617-1EAC-4039-B04E-0E3C69EA959F}" presName="node" presStyleLbl="node1" presStyleIdx="2" presStyleCnt="3">
        <dgm:presLayoutVars>
          <dgm:bulletEnabled val="1"/>
        </dgm:presLayoutVars>
      </dgm:prSet>
      <dgm:spPr/>
    </dgm:pt>
  </dgm:ptLst>
  <dgm:cxnLst>
    <dgm:cxn modelId="{2200B50B-DF42-429A-9081-CFDE26925418}" srcId="{1FE64E54-DA87-4A73-AB93-68CFA4FB7C14}" destId="{B9477FA2-7E25-4292-A270-1D88EFE4FC43}" srcOrd="1" destOrd="0" parTransId="{D0C71A6C-0479-4A1E-8C43-5B80CCBA011F}" sibTransId="{86F8DFDE-B006-46BF-83E8-3C518E919232}"/>
    <dgm:cxn modelId="{B54EAD11-5154-462D-97D9-1D3D59C3752E}" type="presOf" srcId="{1FE64E54-DA87-4A73-AB93-68CFA4FB7C14}" destId="{2F1A4C3C-C8BA-46DC-AEEF-1B38EC9CC520}" srcOrd="0" destOrd="0" presId="urn:microsoft.com/office/officeart/2005/8/layout/process1"/>
    <dgm:cxn modelId="{5B5E831E-27EE-4B14-A150-34591BE7E474}" type="presOf" srcId="{7E4AE532-3790-4B3B-A519-F02665133DED}" destId="{DB3AA75D-0B39-43B0-A6EB-BA3F3F87D47F}" srcOrd="1" destOrd="0" presId="urn:microsoft.com/office/officeart/2005/8/layout/process1"/>
    <dgm:cxn modelId="{13C02C77-90F5-4EF1-BE4B-AC7E84DA5239}" type="presOf" srcId="{86F8DFDE-B006-46BF-83E8-3C518E919232}" destId="{673B7DCD-988C-46D2-B18B-D9689A50CD5F}" srcOrd="1" destOrd="0" presId="urn:microsoft.com/office/officeart/2005/8/layout/process1"/>
    <dgm:cxn modelId="{680B607B-B567-4EAD-82E5-837C547F6CBA}" srcId="{1FE64E54-DA87-4A73-AB93-68CFA4FB7C14}" destId="{34BA8310-51CA-4906-8EF6-A5B6A1059FD7}" srcOrd="0" destOrd="0" parTransId="{63005C47-B703-4B03-B2E6-BAF5FCDE366F}" sibTransId="{7E4AE532-3790-4B3B-A519-F02665133DED}"/>
    <dgm:cxn modelId="{2BCA688C-09A6-4A63-8626-E4DB82719380}" type="presOf" srcId="{34BA8310-51CA-4906-8EF6-A5B6A1059FD7}" destId="{4D0C7D71-0549-4855-B1BF-4ABD6AD2F0BC}" srcOrd="0" destOrd="0" presId="urn:microsoft.com/office/officeart/2005/8/layout/process1"/>
    <dgm:cxn modelId="{1906D28D-D434-45F2-B508-AE4594AF5DEA}" type="presOf" srcId="{B9477FA2-7E25-4292-A270-1D88EFE4FC43}" destId="{2CBD4E16-CE44-4EFC-AB73-306360DB00D1}" srcOrd="0" destOrd="0" presId="urn:microsoft.com/office/officeart/2005/8/layout/process1"/>
    <dgm:cxn modelId="{2B575FBF-79E0-4BA3-AC9D-5CD822F8E9C5}" type="presOf" srcId="{7E4AE532-3790-4B3B-A519-F02665133DED}" destId="{56A9FB26-FCE6-4758-B803-B5CA29009AEC}" srcOrd="0" destOrd="0" presId="urn:microsoft.com/office/officeart/2005/8/layout/process1"/>
    <dgm:cxn modelId="{6F792CD4-C3FA-4DE5-9216-590646E02F2E}" type="presOf" srcId="{566BA617-1EAC-4039-B04E-0E3C69EA959F}" destId="{E6FA9391-DB97-4BCD-893E-17EBE588F93C}" srcOrd="0" destOrd="0" presId="urn:microsoft.com/office/officeart/2005/8/layout/process1"/>
    <dgm:cxn modelId="{99DF43E9-1077-40C2-ABBD-02B095D04EB7}" type="presOf" srcId="{86F8DFDE-B006-46BF-83E8-3C518E919232}" destId="{9FEEF18D-69F2-4612-95AD-DFBEDF54077A}" srcOrd="0" destOrd="0" presId="urn:microsoft.com/office/officeart/2005/8/layout/process1"/>
    <dgm:cxn modelId="{A9CA80FD-93DA-4B9C-8722-6E74B0E576D1}" srcId="{1FE64E54-DA87-4A73-AB93-68CFA4FB7C14}" destId="{566BA617-1EAC-4039-B04E-0E3C69EA959F}" srcOrd="2" destOrd="0" parTransId="{43BE1C66-3067-424F-B488-2C0A3B43418F}" sibTransId="{DB521B6E-067F-4AA2-84C0-2228F4935CF8}"/>
    <dgm:cxn modelId="{66B8E145-DE32-4175-A195-BAAFFB4FEB73}" type="presParOf" srcId="{2F1A4C3C-C8BA-46DC-AEEF-1B38EC9CC520}" destId="{4D0C7D71-0549-4855-B1BF-4ABD6AD2F0BC}" srcOrd="0" destOrd="0" presId="urn:microsoft.com/office/officeart/2005/8/layout/process1"/>
    <dgm:cxn modelId="{EA17FBBC-EA4C-4AC5-A7B4-E141279A9EB2}" type="presParOf" srcId="{2F1A4C3C-C8BA-46DC-AEEF-1B38EC9CC520}" destId="{56A9FB26-FCE6-4758-B803-B5CA29009AEC}" srcOrd="1" destOrd="0" presId="urn:microsoft.com/office/officeart/2005/8/layout/process1"/>
    <dgm:cxn modelId="{334236C4-BDB2-4441-A148-CEAF82227C2C}" type="presParOf" srcId="{56A9FB26-FCE6-4758-B803-B5CA29009AEC}" destId="{DB3AA75D-0B39-43B0-A6EB-BA3F3F87D47F}" srcOrd="0" destOrd="0" presId="urn:microsoft.com/office/officeart/2005/8/layout/process1"/>
    <dgm:cxn modelId="{5525C35B-5F9F-491C-B228-146FF5FB9F2F}" type="presParOf" srcId="{2F1A4C3C-C8BA-46DC-AEEF-1B38EC9CC520}" destId="{2CBD4E16-CE44-4EFC-AB73-306360DB00D1}" srcOrd="2" destOrd="0" presId="urn:microsoft.com/office/officeart/2005/8/layout/process1"/>
    <dgm:cxn modelId="{8DF2FAF0-B37B-49FA-83D7-3DE250041B1F}" type="presParOf" srcId="{2F1A4C3C-C8BA-46DC-AEEF-1B38EC9CC520}" destId="{9FEEF18D-69F2-4612-95AD-DFBEDF54077A}" srcOrd="3" destOrd="0" presId="urn:microsoft.com/office/officeart/2005/8/layout/process1"/>
    <dgm:cxn modelId="{396402D2-D8D9-4100-AD05-F08F9AEA1946}" type="presParOf" srcId="{9FEEF18D-69F2-4612-95AD-DFBEDF54077A}" destId="{673B7DCD-988C-46D2-B18B-D9689A50CD5F}" srcOrd="0" destOrd="0" presId="urn:microsoft.com/office/officeart/2005/8/layout/process1"/>
    <dgm:cxn modelId="{300D24E7-0335-48A8-BD3D-88E829C148C6}" type="presParOf" srcId="{2F1A4C3C-C8BA-46DC-AEEF-1B38EC9CC520}" destId="{E6FA9391-DB97-4BCD-893E-17EBE588F9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/>
      <dgm:t>
        <a:bodyPr/>
        <a:lstStyle/>
        <a:p>
          <a:r>
            <a:rPr lang="uk-UA" dirty="0"/>
            <a:t>З головної сторінки сайту університету перейти до Каталогу освітніх програм та вибіркових дисциплін (</a:t>
          </a:r>
          <a:r>
            <a:rPr lang="en-US" dirty="0"/>
            <a:t>https://vnu.edu.ua/uk/all-educations</a:t>
          </a:r>
          <a:r>
            <a:rPr lang="uk-UA" dirty="0"/>
            <a:t>)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6F5D2D3E-2FE1-472F-92AA-BC2A0E01B3CD}">
      <dgm:prSet phldrT="[Текст]"/>
      <dgm:spPr/>
      <dgm:t>
        <a:bodyPr/>
        <a:lstStyle/>
        <a:p>
          <a:r>
            <a:rPr lang="uk-UA" dirty="0"/>
            <a:t>Обрати освітню програму</a:t>
          </a:r>
        </a:p>
      </dgm:t>
    </dgm:pt>
    <dgm:pt modelId="{DB3BABC0-6CFD-49A5-A73E-5C85CB9F8B77}" type="parTrans" cxnId="{6EB34A99-9694-4F5C-A881-A15D896F5927}">
      <dgm:prSet/>
      <dgm:spPr/>
      <dgm:t>
        <a:bodyPr/>
        <a:lstStyle/>
        <a:p>
          <a:endParaRPr lang="uk-UA"/>
        </a:p>
      </dgm:t>
    </dgm:pt>
    <dgm:pt modelId="{FC674DBF-0E1F-449C-8368-97D836FD02D1}" type="sibTrans" cxnId="{6EB34A99-9694-4F5C-A881-A15D896F5927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/>
      <dgm:t>
        <a:bodyPr/>
        <a:lstStyle/>
        <a:p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4ACCD1DB-CF16-47B6-85A2-3E3D73C93DC3}">
      <dgm:prSet phldrT="[Текст]"/>
      <dgm:spPr/>
      <dgm:t>
        <a:bodyPr/>
        <a:lstStyle/>
        <a:p>
          <a:r>
            <a:rPr lang="uk-UA" dirty="0"/>
            <a:t>Ознайомитися з переліком вибіркових дисциплін</a:t>
          </a:r>
        </a:p>
      </dgm:t>
    </dgm:pt>
    <dgm:pt modelId="{192B92CC-7C86-486A-8D2D-7AF771B1018B}" type="parTrans" cxnId="{7DEB4D2C-62ED-46DA-9F72-3ECD5861EF3A}">
      <dgm:prSet/>
      <dgm:spPr/>
      <dgm:t>
        <a:bodyPr/>
        <a:lstStyle/>
        <a:p>
          <a:endParaRPr lang="uk-UA"/>
        </a:p>
      </dgm:t>
    </dgm:pt>
    <dgm:pt modelId="{F66C5820-AB42-41B0-ABBD-16A68C14EBD0}" type="sibTrans" cxnId="{7DEB4D2C-62ED-46DA-9F72-3ECD5861EF3A}">
      <dgm:prSet/>
      <dgm:spPr/>
      <dgm:t>
        <a:bodyPr/>
        <a:lstStyle/>
        <a:p>
          <a:endParaRPr lang="uk-UA"/>
        </a:p>
      </dgm:t>
    </dgm:pt>
    <dgm:pt modelId="{ED3883A6-F67A-4A7A-B8C0-1BEE94E29D6B}">
      <dgm:prSet phldrT="[Текст]"/>
      <dgm:spPr/>
      <dgm:t>
        <a:bodyPr/>
        <a:lstStyle/>
        <a:p>
          <a:endParaRPr lang="uk-UA" dirty="0"/>
        </a:p>
      </dgm:t>
    </dgm:pt>
    <dgm:pt modelId="{0587B69B-234D-4657-9BA2-402B769A6D58}" type="parTrans" cxnId="{EDD0F056-9E6E-4295-8C03-F88DB21C1B98}">
      <dgm:prSet/>
      <dgm:spPr/>
      <dgm:t>
        <a:bodyPr/>
        <a:lstStyle/>
        <a:p>
          <a:endParaRPr lang="uk-UA"/>
        </a:p>
      </dgm:t>
    </dgm:pt>
    <dgm:pt modelId="{76F10889-7995-490C-81AF-C1ADC9060C64}" type="sibTrans" cxnId="{EDD0F056-9E6E-4295-8C03-F88DB21C1B98}">
      <dgm:prSet/>
      <dgm:spPr/>
      <dgm:t>
        <a:bodyPr/>
        <a:lstStyle/>
        <a:p>
          <a:endParaRPr lang="uk-UA"/>
        </a:p>
      </dgm:t>
    </dgm:pt>
    <dgm:pt modelId="{7494CE60-782F-4FCE-B03B-8C1A6991EC01}">
      <dgm:prSet phldrT="[Текст]"/>
      <dgm:spPr/>
      <dgm:t>
        <a:bodyPr/>
        <a:lstStyle/>
        <a:p>
          <a:endParaRPr lang="uk-UA" dirty="0"/>
        </a:p>
      </dgm:t>
    </dgm:pt>
    <dgm:pt modelId="{0483B087-CC93-4EC9-9D51-F1AF2FF3A7DC}" type="parTrans" cxnId="{72620457-EE43-454C-900B-8093AB5BF587}">
      <dgm:prSet/>
      <dgm:spPr/>
      <dgm:t>
        <a:bodyPr/>
        <a:lstStyle/>
        <a:p>
          <a:endParaRPr lang="uk-UA"/>
        </a:p>
      </dgm:t>
    </dgm:pt>
    <dgm:pt modelId="{9902074F-0640-44DA-82B3-5CADD6804A62}" type="sibTrans" cxnId="{72620457-EE43-454C-900B-8093AB5BF587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15F2A517-934D-4CDA-AFDE-8A702F7DC4F8}" type="presOf" srcId="{6F5D2D3E-2FE1-472F-92AA-BC2A0E01B3CD}" destId="{B5E6CC16-D63B-4F1B-85AD-07B25DE382F9}" srcOrd="0" destOrd="2" presId="urn:microsoft.com/office/officeart/2005/8/layout/chevron2"/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DEB4D2C-62ED-46DA-9F72-3ECD5861EF3A}" srcId="{ECDD41CD-8983-4483-BD56-7FF956FA7B64}" destId="{4ACCD1DB-CF16-47B6-85A2-3E3D73C93DC3}" srcOrd="4" destOrd="0" parTransId="{192B92CC-7C86-486A-8D2D-7AF771B1018B}" sibTransId="{F66C5820-AB42-41B0-ABBD-16A68C14EBD0}"/>
    <dgm:cxn modelId="{155A2E41-9599-4E19-8DDF-D237DFD861BF}" type="presOf" srcId="{4ACCD1DB-CF16-47B6-85A2-3E3D73C93DC3}" destId="{B5E6CC16-D63B-4F1B-85AD-07B25DE382F9}" srcOrd="0" destOrd="4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EDD0F056-9E6E-4295-8C03-F88DB21C1B98}" srcId="{ECDD41CD-8983-4483-BD56-7FF956FA7B64}" destId="{ED3883A6-F67A-4A7A-B8C0-1BEE94E29D6B}" srcOrd="1" destOrd="0" parTransId="{0587B69B-234D-4657-9BA2-402B769A6D58}" sibTransId="{76F10889-7995-490C-81AF-C1ADC9060C64}"/>
    <dgm:cxn modelId="{72620457-EE43-454C-900B-8093AB5BF587}" srcId="{ECDD41CD-8983-4483-BD56-7FF956FA7B64}" destId="{7494CE60-782F-4FCE-B03B-8C1A6991EC01}" srcOrd="3" destOrd="0" parTransId="{0483B087-CC93-4EC9-9D51-F1AF2FF3A7DC}" sibTransId="{9902074F-0640-44DA-82B3-5CADD6804A62}"/>
    <dgm:cxn modelId="{6EB34A99-9694-4F5C-A881-A15D896F5927}" srcId="{ECDD41CD-8983-4483-BD56-7FF956FA7B64}" destId="{6F5D2D3E-2FE1-472F-92AA-BC2A0E01B3CD}" srcOrd="2" destOrd="0" parTransId="{DB3BABC0-6CFD-49A5-A73E-5C85CB9F8B77}" sibTransId="{FC674DBF-0E1F-449C-8368-97D836FD02D1}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3360C8D4-766F-4567-9F51-459466942FDE}" type="presOf" srcId="{7494CE60-782F-4FCE-B03B-8C1A6991EC01}" destId="{B5E6CC16-D63B-4F1B-85AD-07B25DE382F9}" srcOrd="0" destOrd="3" presId="urn:microsoft.com/office/officeart/2005/8/layout/chevron2"/>
    <dgm:cxn modelId="{9C0621E5-71C2-4688-A7E2-5F470B4FA19A}" type="presOf" srcId="{ED3883A6-F67A-4A7A-B8C0-1BEE94E29D6B}" destId="{B5E6CC16-D63B-4F1B-85AD-07B25DE382F9}" srcOrd="0" destOrd="1" presId="urn:microsoft.com/office/officeart/2005/8/layout/chevron2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/>
      <dgm:t>
        <a:bodyPr/>
        <a:lstStyle/>
        <a:p>
          <a:r>
            <a:rPr lang="uk-UA" dirty="0"/>
            <a:t>Зі сторінки освітньої програми перейти до особистого кабінету студента «</a:t>
          </a:r>
          <a:r>
            <a:rPr lang="uk-UA" b="0" i="0" dirty="0"/>
            <a:t>ПС-Журнал успішності-</a:t>
          </a:r>
          <a:r>
            <a:rPr lang="en-US" b="0" i="0" dirty="0"/>
            <a:t>Web</a:t>
          </a:r>
          <a:r>
            <a:rPr lang="uk-UA" b="0" i="0" dirty="0"/>
            <a:t>» </a:t>
          </a:r>
          <a:r>
            <a:rPr lang="uk-UA" dirty="0"/>
            <a:t>(</a:t>
          </a:r>
          <a:r>
            <a:rPr lang="en-US" dirty="0"/>
            <a:t>http://194.44.187.20/cgi-bin/classman.cgi</a:t>
          </a:r>
          <a:r>
            <a:rPr lang="uk-UA" dirty="0"/>
            <a:t>)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6F5D2D3E-2FE1-472F-92AA-BC2A0E01B3CD}">
      <dgm:prSet phldrT="[Текст]"/>
      <dgm:spPr/>
      <dgm:t>
        <a:bodyPr/>
        <a:lstStyle/>
        <a:p>
          <a:r>
            <a:rPr lang="uk-UA" dirty="0"/>
            <a:t>На сторінці «Авторизація користувача» ввести прізвище та пароль</a:t>
          </a:r>
        </a:p>
      </dgm:t>
    </dgm:pt>
    <dgm:pt modelId="{DB3BABC0-6CFD-49A5-A73E-5C85CB9F8B77}" type="parTrans" cxnId="{6EB34A99-9694-4F5C-A881-A15D896F5927}">
      <dgm:prSet/>
      <dgm:spPr/>
      <dgm:t>
        <a:bodyPr/>
        <a:lstStyle/>
        <a:p>
          <a:endParaRPr lang="uk-UA"/>
        </a:p>
      </dgm:t>
    </dgm:pt>
    <dgm:pt modelId="{FC674DBF-0E1F-449C-8368-97D836FD02D1}" type="sibTrans" cxnId="{6EB34A99-9694-4F5C-A881-A15D896F5927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/>
      <dgm:t>
        <a:bodyPr/>
        <a:lstStyle/>
        <a:p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4ACCD1DB-CF16-47B6-85A2-3E3D73C93DC3}">
      <dgm:prSet phldrT="[Текст]"/>
      <dgm:spPr/>
      <dgm:t>
        <a:bodyPr/>
        <a:lstStyle/>
        <a:p>
          <a:r>
            <a:rPr lang="uk-UA" dirty="0"/>
            <a:t>Натиснути кнопку «Перейти до вибіркових дисциплін»</a:t>
          </a:r>
        </a:p>
      </dgm:t>
    </dgm:pt>
    <dgm:pt modelId="{192B92CC-7C86-486A-8D2D-7AF771B1018B}" type="parTrans" cxnId="{7DEB4D2C-62ED-46DA-9F72-3ECD5861EF3A}">
      <dgm:prSet/>
      <dgm:spPr/>
      <dgm:t>
        <a:bodyPr/>
        <a:lstStyle/>
        <a:p>
          <a:endParaRPr lang="uk-UA"/>
        </a:p>
      </dgm:t>
    </dgm:pt>
    <dgm:pt modelId="{F66C5820-AB42-41B0-ABBD-16A68C14EBD0}" type="sibTrans" cxnId="{7DEB4D2C-62ED-46DA-9F72-3ECD5861EF3A}">
      <dgm:prSet/>
      <dgm:spPr/>
      <dgm:t>
        <a:bodyPr/>
        <a:lstStyle/>
        <a:p>
          <a:endParaRPr lang="uk-UA"/>
        </a:p>
      </dgm:t>
    </dgm:pt>
    <dgm:pt modelId="{ED3883A6-F67A-4A7A-B8C0-1BEE94E29D6B}">
      <dgm:prSet phldrT="[Текст]"/>
      <dgm:spPr/>
      <dgm:t>
        <a:bodyPr/>
        <a:lstStyle/>
        <a:p>
          <a:endParaRPr lang="uk-UA" dirty="0"/>
        </a:p>
      </dgm:t>
    </dgm:pt>
    <dgm:pt modelId="{0587B69B-234D-4657-9BA2-402B769A6D58}" type="parTrans" cxnId="{EDD0F056-9E6E-4295-8C03-F88DB21C1B98}">
      <dgm:prSet/>
      <dgm:spPr/>
      <dgm:t>
        <a:bodyPr/>
        <a:lstStyle/>
        <a:p>
          <a:endParaRPr lang="uk-UA"/>
        </a:p>
      </dgm:t>
    </dgm:pt>
    <dgm:pt modelId="{76F10889-7995-490C-81AF-C1ADC9060C64}" type="sibTrans" cxnId="{EDD0F056-9E6E-4295-8C03-F88DB21C1B98}">
      <dgm:prSet/>
      <dgm:spPr/>
      <dgm:t>
        <a:bodyPr/>
        <a:lstStyle/>
        <a:p>
          <a:endParaRPr lang="uk-UA"/>
        </a:p>
      </dgm:t>
    </dgm:pt>
    <dgm:pt modelId="{7494CE60-782F-4FCE-B03B-8C1A6991EC01}">
      <dgm:prSet phldrT="[Текст]"/>
      <dgm:spPr/>
      <dgm:t>
        <a:bodyPr/>
        <a:lstStyle/>
        <a:p>
          <a:endParaRPr lang="uk-UA" dirty="0"/>
        </a:p>
      </dgm:t>
    </dgm:pt>
    <dgm:pt modelId="{0483B087-CC93-4EC9-9D51-F1AF2FF3A7DC}" type="parTrans" cxnId="{72620457-EE43-454C-900B-8093AB5BF587}">
      <dgm:prSet/>
      <dgm:spPr/>
      <dgm:t>
        <a:bodyPr/>
        <a:lstStyle/>
        <a:p>
          <a:endParaRPr lang="uk-UA"/>
        </a:p>
      </dgm:t>
    </dgm:pt>
    <dgm:pt modelId="{9902074F-0640-44DA-82B3-5CADD6804A62}" type="sibTrans" cxnId="{72620457-EE43-454C-900B-8093AB5BF587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15F2A517-934D-4CDA-AFDE-8A702F7DC4F8}" type="presOf" srcId="{6F5D2D3E-2FE1-472F-92AA-BC2A0E01B3CD}" destId="{B5E6CC16-D63B-4F1B-85AD-07B25DE382F9}" srcOrd="0" destOrd="2" presId="urn:microsoft.com/office/officeart/2005/8/layout/chevron2"/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DEB4D2C-62ED-46DA-9F72-3ECD5861EF3A}" srcId="{ECDD41CD-8983-4483-BD56-7FF956FA7B64}" destId="{4ACCD1DB-CF16-47B6-85A2-3E3D73C93DC3}" srcOrd="4" destOrd="0" parTransId="{192B92CC-7C86-486A-8D2D-7AF771B1018B}" sibTransId="{F66C5820-AB42-41B0-ABBD-16A68C14EBD0}"/>
    <dgm:cxn modelId="{155A2E41-9599-4E19-8DDF-D237DFD861BF}" type="presOf" srcId="{4ACCD1DB-CF16-47B6-85A2-3E3D73C93DC3}" destId="{B5E6CC16-D63B-4F1B-85AD-07B25DE382F9}" srcOrd="0" destOrd="4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EDD0F056-9E6E-4295-8C03-F88DB21C1B98}" srcId="{ECDD41CD-8983-4483-BD56-7FF956FA7B64}" destId="{ED3883A6-F67A-4A7A-B8C0-1BEE94E29D6B}" srcOrd="1" destOrd="0" parTransId="{0587B69B-234D-4657-9BA2-402B769A6D58}" sibTransId="{76F10889-7995-490C-81AF-C1ADC9060C64}"/>
    <dgm:cxn modelId="{72620457-EE43-454C-900B-8093AB5BF587}" srcId="{ECDD41CD-8983-4483-BD56-7FF956FA7B64}" destId="{7494CE60-782F-4FCE-B03B-8C1A6991EC01}" srcOrd="3" destOrd="0" parTransId="{0483B087-CC93-4EC9-9D51-F1AF2FF3A7DC}" sibTransId="{9902074F-0640-44DA-82B3-5CADD6804A62}"/>
    <dgm:cxn modelId="{6EB34A99-9694-4F5C-A881-A15D896F5927}" srcId="{ECDD41CD-8983-4483-BD56-7FF956FA7B64}" destId="{6F5D2D3E-2FE1-472F-92AA-BC2A0E01B3CD}" srcOrd="2" destOrd="0" parTransId="{DB3BABC0-6CFD-49A5-A73E-5C85CB9F8B77}" sibTransId="{FC674DBF-0E1F-449C-8368-97D836FD02D1}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3360C8D4-766F-4567-9F51-459466942FDE}" type="presOf" srcId="{7494CE60-782F-4FCE-B03B-8C1A6991EC01}" destId="{B5E6CC16-D63B-4F1B-85AD-07B25DE382F9}" srcOrd="0" destOrd="3" presId="urn:microsoft.com/office/officeart/2005/8/layout/chevron2"/>
    <dgm:cxn modelId="{9C0621E5-71C2-4688-A7E2-5F470B4FA19A}" type="presOf" srcId="{ED3883A6-F67A-4A7A-B8C0-1BEE94E29D6B}" destId="{B5E6CC16-D63B-4F1B-85AD-07B25DE382F9}" srcOrd="0" destOrd="1" presId="urn:microsoft.com/office/officeart/2005/8/layout/chevron2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Відмітити в переліку обрану дисципліну або декілька дисциплін для першого півріччя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CF5F22E2-3751-4B30-B425-5EFB84C3367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Натиснути кнопку «Зберегти вибір» для підтвердження вибору</a:t>
          </a:r>
        </a:p>
      </dgm:t>
    </dgm:pt>
    <dgm:pt modelId="{8E93950E-F947-4FED-A7FF-8F651674B5C3}" type="parTrans" cxnId="{24A8ACFD-B0FA-4A49-9B9B-59C16F7CBCC5}">
      <dgm:prSet/>
      <dgm:spPr/>
      <dgm:t>
        <a:bodyPr/>
        <a:lstStyle/>
        <a:p>
          <a:endParaRPr lang="uk-UA"/>
        </a:p>
      </dgm:t>
    </dgm:pt>
    <dgm:pt modelId="{0E6E8681-D255-4AEF-81EB-BD28282F84EC}" type="sibTrans" cxnId="{24A8ACFD-B0FA-4A49-9B9B-59C16F7CBCC5}">
      <dgm:prSet/>
      <dgm:spPr/>
      <dgm:t>
        <a:bodyPr/>
        <a:lstStyle/>
        <a:p>
          <a:endParaRPr lang="uk-UA"/>
        </a:p>
      </dgm:t>
    </dgm:pt>
    <dgm:pt modelId="{7D47448A-9764-4497-A7A9-7E82EB93471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08BEC99A-7ECA-4338-B80F-03AE110F5919}" type="parTrans" cxnId="{9A2E86D4-9A42-4980-9C3E-F01F5F29BDCB}">
      <dgm:prSet/>
      <dgm:spPr/>
      <dgm:t>
        <a:bodyPr/>
        <a:lstStyle/>
        <a:p>
          <a:endParaRPr lang="uk-UA"/>
        </a:p>
      </dgm:t>
    </dgm:pt>
    <dgm:pt modelId="{7D2E6DDF-5635-4657-911A-6D8EE39F1601}" type="sibTrans" cxnId="{9A2E86D4-9A42-4980-9C3E-F01F5F29BDCB}">
      <dgm:prSet/>
      <dgm:spPr/>
      <dgm:t>
        <a:bodyPr/>
        <a:lstStyle/>
        <a:p>
          <a:endParaRPr lang="uk-UA"/>
        </a:p>
      </dgm:t>
    </dgm:pt>
    <dgm:pt modelId="{90F1B8E0-F08A-4599-AEEE-7BA3FF41340A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36000">
            <a:spcAft>
              <a:spcPts val="0"/>
            </a:spcAft>
          </a:pPr>
          <a:r>
            <a:rPr lang="uk-UA" dirty="0">
              <a:solidFill>
                <a:srgbClr val="C00000"/>
              </a:solidFill>
            </a:rPr>
            <a:t>Увага! 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dirty="0">
            <a:solidFill>
              <a:srgbClr val="C00000"/>
            </a:solidFill>
          </a:endParaRPr>
        </a:p>
      </dgm:t>
    </dgm:pt>
    <dgm:pt modelId="{BF9386CB-8E56-4699-8140-217202698ED5}" type="parTrans" cxnId="{CE895474-9289-48DD-8060-B5D16E7D662F}">
      <dgm:prSet/>
      <dgm:spPr/>
      <dgm:t>
        <a:bodyPr/>
        <a:lstStyle/>
        <a:p>
          <a:endParaRPr lang="uk-UA"/>
        </a:p>
      </dgm:t>
    </dgm:pt>
    <dgm:pt modelId="{85FF3B4D-DD0D-46EC-B400-FC09433E5BB0}" type="sibTrans" cxnId="{CE895474-9289-48DD-8060-B5D16E7D662F}">
      <dgm:prSet/>
      <dgm:spPr/>
      <dgm:t>
        <a:bodyPr/>
        <a:lstStyle/>
        <a:p>
          <a:endParaRPr lang="uk-UA"/>
        </a:p>
      </dgm:t>
    </dgm:pt>
    <dgm:pt modelId="{770EBCFF-3D9B-4D03-B16B-DAC30566DF3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69C2442A-5F19-4A29-9B01-C067FE18AC44}" type="parTrans" cxnId="{291102E7-DAB7-4C73-AD34-46BD727D4840}">
      <dgm:prSet/>
      <dgm:spPr/>
      <dgm:t>
        <a:bodyPr/>
        <a:lstStyle/>
        <a:p>
          <a:endParaRPr lang="uk-UA"/>
        </a:p>
      </dgm:t>
    </dgm:pt>
    <dgm:pt modelId="{0C418051-96DA-4A7E-8351-2686491A8BAE}" type="sibTrans" cxnId="{291102E7-DAB7-4C73-AD34-46BD727D4840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BEF7B26-ECD0-4827-8AE8-310FD0A39737}" type="presOf" srcId="{770EBCFF-3D9B-4D03-B16B-DAC30566DF3B}" destId="{B5E6CC16-D63B-4F1B-85AD-07B25DE382F9}" srcOrd="0" destOrd="3" presId="urn:microsoft.com/office/officeart/2005/8/layout/chevron2"/>
    <dgm:cxn modelId="{56077A2A-F7F0-4502-9037-CE666802EAF5}" type="presOf" srcId="{90F1B8E0-F08A-4599-AEEE-7BA3FF41340A}" destId="{B5E6CC16-D63B-4F1B-85AD-07B25DE382F9}" srcOrd="0" destOrd="4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CE895474-9289-48DD-8060-B5D16E7D662F}" srcId="{ECDD41CD-8983-4483-BD56-7FF956FA7B64}" destId="{90F1B8E0-F08A-4599-AEEE-7BA3FF41340A}" srcOrd="4" destOrd="0" parTransId="{BF9386CB-8E56-4699-8140-217202698ED5}" sibTransId="{85FF3B4D-DD0D-46EC-B400-FC09433E5BB0}"/>
    <dgm:cxn modelId="{3E74EAA2-5216-4D96-8A43-ADC8797059F9}" type="presOf" srcId="{7D47448A-9764-4497-A7A9-7E82EB934717}" destId="{B5E6CC16-D63B-4F1B-85AD-07B25DE382F9}" srcOrd="0" destOrd="1" presId="urn:microsoft.com/office/officeart/2005/8/layout/chevron2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FD7684B7-78A7-4A0C-BEB2-17BAC93DDB11}" type="presOf" srcId="{CF5F22E2-3751-4B30-B425-5EFB84C33677}" destId="{B5E6CC16-D63B-4F1B-85AD-07B25DE382F9}" srcOrd="0" destOrd="2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9A2E86D4-9A42-4980-9C3E-F01F5F29BDCB}" srcId="{ECDD41CD-8983-4483-BD56-7FF956FA7B64}" destId="{7D47448A-9764-4497-A7A9-7E82EB934717}" srcOrd="1" destOrd="0" parTransId="{08BEC99A-7ECA-4338-B80F-03AE110F5919}" sibTransId="{7D2E6DDF-5635-4657-911A-6D8EE39F1601}"/>
    <dgm:cxn modelId="{291102E7-DAB7-4C73-AD34-46BD727D4840}" srcId="{ECDD41CD-8983-4483-BD56-7FF956FA7B64}" destId="{770EBCFF-3D9B-4D03-B16B-DAC30566DF3B}" srcOrd="3" destOrd="0" parTransId="{69C2442A-5F19-4A29-9B01-C067FE18AC44}" sibTransId="{0C418051-96DA-4A7E-8351-2686491A8BAE}"/>
    <dgm:cxn modelId="{24A8ACFD-B0FA-4A49-9B9B-59C16F7CBCC5}" srcId="{ECDD41CD-8983-4483-BD56-7FF956FA7B64}" destId="{CF5F22E2-3751-4B30-B425-5EFB84C33677}" srcOrd="2" destOrd="0" parTransId="{8E93950E-F947-4FED-A7FF-8F651674B5C3}" sibTransId="{0E6E8681-D255-4AEF-81EB-BD28282F84EC}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FA073D-4B77-4520-B429-592BAEA94C4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CDD41CD-8983-4483-BD56-7FF956FA7B64}">
      <dgm:prSet phldrT="[Текст]" phldr="1"/>
      <dgm:spPr/>
      <dgm:t>
        <a:bodyPr/>
        <a:lstStyle/>
        <a:p>
          <a:endParaRPr lang="uk-UA" dirty="0"/>
        </a:p>
      </dgm:t>
    </dgm:pt>
    <dgm:pt modelId="{554036A9-FA63-46B7-9D19-34210B71278D}" type="parTrans" cxnId="{B2D6106E-CA7F-4C26-A4A9-3888195519C0}">
      <dgm:prSet/>
      <dgm:spPr/>
      <dgm:t>
        <a:bodyPr/>
        <a:lstStyle/>
        <a:p>
          <a:endParaRPr lang="uk-UA"/>
        </a:p>
      </dgm:t>
    </dgm:pt>
    <dgm:pt modelId="{FAB80834-C488-4E4C-8DF1-4D49D4DB167B}" type="sibTrans" cxnId="{B2D6106E-CA7F-4C26-A4A9-3888195519C0}">
      <dgm:prSet/>
      <dgm:spPr/>
      <dgm:t>
        <a:bodyPr/>
        <a:lstStyle/>
        <a:p>
          <a:endParaRPr lang="uk-UA"/>
        </a:p>
      </dgm:t>
    </dgm:pt>
    <dgm:pt modelId="{F076A2BA-78F2-4A59-8708-CDCA1A85BD8C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Відмітити в переліку обрану дисципліну або декілька дисциплін для другого півріччя</a:t>
          </a:r>
        </a:p>
      </dgm:t>
    </dgm:pt>
    <dgm:pt modelId="{9E8A8E53-7E44-4A65-9AE2-8D072584C0FF}" type="parTrans" cxnId="{5718C31B-50F4-47F9-A08E-92EDD8F1269E}">
      <dgm:prSet/>
      <dgm:spPr/>
      <dgm:t>
        <a:bodyPr/>
        <a:lstStyle/>
        <a:p>
          <a:endParaRPr lang="uk-UA"/>
        </a:p>
      </dgm:t>
    </dgm:pt>
    <dgm:pt modelId="{CBA9F9AB-57F1-4D76-835A-9B74C95B3686}" type="sibTrans" cxnId="{5718C31B-50F4-47F9-A08E-92EDD8F1269E}">
      <dgm:prSet/>
      <dgm:spPr/>
      <dgm:t>
        <a:bodyPr/>
        <a:lstStyle/>
        <a:p>
          <a:endParaRPr lang="uk-UA"/>
        </a:p>
      </dgm:t>
    </dgm:pt>
    <dgm:pt modelId="{DE0137F1-F2FE-46A1-86A8-586D953C1177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C940842D-1E22-4D5E-BF28-9063E0E2A339}" type="parTrans" cxnId="{731499C1-2B7C-4BBB-9EC2-15EB322EDA4C}">
      <dgm:prSet/>
      <dgm:spPr/>
      <dgm:t>
        <a:bodyPr/>
        <a:lstStyle/>
        <a:p>
          <a:endParaRPr lang="uk-UA"/>
        </a:p>
      </dgm:t>
    </dgm:pt>
    <dgm:pt modelId="{D1B8C967-03D0-4FBF-B31B-D68D3D9853A9}" type="sibTrans" cxnId="{731499C1-2B7C-4BBB-9EC2-15EB322EDA4C}">
      <dgm:prSet/>
      <dgm:spPr/>
      <dgm:t>
        <a:bodyPr/>
        <a:lstStyle/>
        <a:p>
          <a:endParaRPr lang="uk-UA"/>
        </a:p>
      </dgm:t>
    </dgm:pt>
    <dgm:pt modelId="{4ACCD1DB-CF16-47B6-85A2-3E3D73C93DC3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r>
            <a:rPr lang="uk-UA" dirty="0"/>
            <a:t>Натиснути кнопку «Зберегти вибір» для підтвердження вибору</a:t>
          </a:r>
        </a:p>
      </dgm:t>
    </dgm:pt>
    <dgm:pt modelId="{192B92CC-7C86-486A-8D2D-7AF771B1018B}" type="parTrans" cxnId="{7DEB4D2C-62ED-46DA-9F72-3ECD5861EF3A}">
      <dgm:prSet/>
      <dgm:spPr/>
      <dgm:t>
        <a:bodyPr/>
        <a:lstStyle/>
        <a:p>
          <a:endParaRPr lang="uk-UA"/>
        </a:p>
      </dgm:t>
    </dgm:pt>
    <dgm:pt modelId="{F66C5820-AB42-41B0-ABBD-16A68C14EBD0}" type="sibTrans" cxnId="{7DEB4D2C-62ED-46DA-9F72-3ECD5861EF3A}">
      <dgm:prSet/>
      <dgm:spPr/>
      <dgm:t>
        <a:bodyPr/>
        <a:lstStyle/>
        <a:p>
          <a:endParaRPr lang="uk-UA"/>
        </a:p>
      </dgm:t>
    </dgm:pt>
    <dgm:pt modelId="{7494CE60-782F-4FCE-B03B-8C1A6991EC01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0483B087-CC93-4EC9-9D51-F1AF2FF3A7DC}" type="parTrans" cxnId="{72620457-EE43-454C-900B-8093AB5BF587}">
      <dgm:prSet/>
      <dgm:spPr/>
      <dgm:t>
        <a:bodyPr/>
        <a:lstStyle/>
        <a:p>
          <a:endParaRPr lang="uk-UA"/>
        </a:p>
      </dgm:t>
    </dgm:pt>
    <dgm:pt modelId="{9902074F-0640-44DA-82B3-5CADD6804A62}" type="sibTrans" cxnId="{72620457-EE43-454C-900B-8093AB5BF587}">
      <dgm:prSet/>
      <dgm:spPr/>
      <dgm:t>
        <a:bodyPr/>
        <a:lstStyle/>
        <a:p>
          <a:endParaRPr lang="uk-UA"/>
        </a:p>
      </dgm:t>
    </dgm:pt>
    <dgm:pt modelId="{90F1B8E0-F08A-4599-AEEE-7BA3FF41340A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36000">
            <a:spcAft>
              <a:spcPts val="0"/>
            </a:spcAft>
          </a:pPr>
          <a:r>
            <a:rPr lang="uk-UA" dirty="0">
              <a:solidFill>
                <a:srgbClr val="C00000"/>
              </a:solidFill>
            </a:rPr>
            <a:t>Увага! 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b="1" i="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b="1" i="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dirty="0">
            <a:solidFill>
              <a:srgbClr val="C00000"/>
            </a:solidFill>
          </a:endParaRPr>
        </a:p>
      </dgm:t>
    </dgm:pt>
    <dgm:pt modelId="{BF9386CB-8E56-4699-8140-217202698ED5}" type="parTrans" cxnId="{CE895474-9289-48DD-8060-B5D16E7D662F}">
      <dgm:prSet/>
      <dgm:spPr/>
      <dgm:t>
        <a:bodyPr/>
        <a:lstStyle/>
        <a:p>
          <a:endParaRPr lang="uk-UA"/>
        </a:p>
      </dgm:t>
    </dgm:pt>
    <dgm:pt modelId="{85FF3B4D-DD0D-46EC-B400-FC09433E5BB0}" type="sibTrans" cxnId="{CE895474-9289-48DD-8060-B5D16E7D662F}">
      <dgm:prSet/>
      <dgm:spPr/>
      <dgm:t>
        <a:bodyPr/>
        <a:lstStyle/>
        <a:p>
          <a:endParaRPr lang="uk-UA"/>
        </a:p>
      </dgm:t>
    </dgm:pt>
    <dgm:pt modelId="{770EBCFF-3D9B-4D03-B16B-DAC30566DF3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pPr marL="57150">
            <a:spcAft>
              <a:spcPct val="15000"/>
            </a:spcAft>
          </a:pPr>
          <a:endParaRPr lang="uk-UA" dirty="0"/>
        </a:p>
      </dgm:t>
    </dgm:pt>
    <dgm:pt modelId="{69C2442A-5F19-4A29-9B01-C067FE18AC44}" type="parTrans" cxnId="{291102E7-DAB7-4C73-AD34-46BD727D4840}">
      <dgm:prSet/>
      <dgm:spPr/>
      <dgm:t>
        <a:bodyPr/>
        <a:lstStyle/>
        <a:p>
          <a:endParaRPr lang="uk-UA"/>
        </a:p>
      </dgm:t>
    </dgm:pt>
    <dgm:pt modelId="{0C418051-96DA-4A7E-8351-2686491A8BAE}" type="sibTrans" cxnId="{291102E7-DAB7-4C73-AD34-46BD727D4840}">
      <dgm:prSet/>
      <dgm:spPr/>
      <dgm:t>
        <a:bodyPr/>
        <a:lstStyle/>
        <a:p>
          <a:endParaRPr lang="uk-UA"/>
        </a:p>
      </dgm:t>
    </dgm:pt>
    <dgm:pt modelId="{2E274F75-2991-4BAB-9B97-53DB1BBC0E3C}" type="pres">
      <dgm:prSet presAssocID="{B0FA073D-4B77-4520-B429-592BAEA94C41}" presName="linearFlow" presStyleCnt="0">
        <dgm:presLayoutVars>
          <dgm:dir/>
          <dgm:animLvl val="lvl"/>
          <dgm:resizeHandles val="exact"/>
        </dgm:presLayoutVars>
      </dgm:prSet>
      <dgm:spPr/>
    </dgm:pt>
    <dgm:pt modelId="{9DF12CFC-429A-4F8C-BC8F-98AED58CF1ED}" type="pres">
      <dgm:prSet presAssocID="{ECDD41CD-8983-4483-BD56-7FF956FA7B64}" presName="composite" presStyleCnt="0"/>
      <dgm:spPr/>
    </dgm:pt>
    <dgm:pt modelId="{ADA7A4AA-0535-4298-943D-7619BA69F69F}" type="pres">
      <dgm:prSet presAssocID="{ECDD41CD-8983-4483-BD56-7FF956FA7B64}" presName="parentText" presStyleLbl="alignNode1" presStyleIdx="0" presStyleCnt="1" custScaleX="48622" custScaleY="128882">
        <dgm:presLayoutVars>
          <dgm:chMax val="1"/>
          <dgm:bulletEnabled val="1"/>
        </dgm:presLayoutVars>
      </dgm:prSet>
      <dgm:spPr/>
    </dgm:pt>
    <dgm:pt modelId="{B5E6CC16-D63B-4F1B-85AD-07B25DE382F9}" type="pres">
      <dgm:prSet presAssocID="{ECDD41CD-8983-4483-BD56-7FF956FA7B64}" presName="descendantText" presStyleLbl="alignAcc1" presStyleIdx="0" presStyleCnt="1" custScaleX="110063" custScaleY="173197" custLinFactNeighborX="830" custLinFactNeighborY="10915">
        <dgm:presLayoutVars>
          <dgm:bulletEnabled val="1"/>
        </dgm:presLayoutVars>
      </dgm:prSet>
      <dgm:spPr/>
    </dgm:pt>
  </dgm:ptLst>
  <dgm:cxnLst>
    <dgm:cxn modelId="{5718C31B-50F4-47F9-A08E-92EDD8F1269E}" srcId="{ECDD41CD-8983-4483-BD56-7FF956FA7B64}" destId="{F076A2BA-78F2-4A59-8708-CDCA1A85BD8C}" srcOrd="0" destOrd="0" parTransId="{9E8A8E53-7E44-4A65-9AE2-8D072584C0FF}" sibTransId="{CBA9F9AB-57F1-4D76-835A-9B74C95B3686}"/>
    <dgm:cxn modelId="{7BEF7B26-ECD0-4827-8AE8-310FD0A39737}" type="presOf" srcId="{770EBCFF-3D9B-4D03-B16B-DAC30566DF3B}" destId="{B5E6CC16-D63B-4F1B-85AD-07B25DE382F9}" srcOrd="0" destOrd="3" presId="urn:microsoft.com/office/officeart/2005/8/layout/chevron2"/>
    <dgm:cxn modelId="{56077A2A-F7F0-4502-9037-CE666802EAF5}" type="presOf" srcId="{90F1B8E0-F08A-4599-AEEE-7BA3FF41340A}" destId="{B5E6CC16-D63B-4F1B-85AD-07B25DE382F9}" srcOrd="0" destOrd="4" presId="urn:microsoft.com/office/officeart/2005/8/layout/chevron2"/>
    <dgm:cxn modelId="{7DEB4D2C-62ED-46DA-9F72-3ECD5861EF3A}" srcId="{ECDD41CD-8983-4483-BD56-7FF956FA7B64}" destId="{4ACCD1DB-CF16-47B6-85A2-3E3D73C93DC3}" srcOrd="2" destOrd="0" parTransId="{192B92CC-7C86-486A-8D2D-7AF771B1018B}" sibTransId="{F66C5820-AB42-41B0-ABBD-16A68C14EBD0}"/>
    <dgm:cxn modelId="{155A2E41-9599-4E19-8DDF-D237DFD861BF}" type="presOf" srcId="{4ACCD1DB-CF16-47B6-85A2-3E3D73C93DC3}" destId="{B5E6CC16-D63B-4F1B-85AD-07B25DE382F9}" srcOrd="0" destOrd="2" presId="urn:microsoft.com/office/officeart/2005/8/layout/chevron2"/>
    <dgm:cxn modelId="{89B04566-2D2F-42F7-A883-4C95E2B9658B}" type="presOf" srcId="{B0FA073D-4B77-4520-B429-592BAEA94C41}" destId="{2E274F75-2991-4BAB-9B97-53DB1BBC0E3C}" srcOrd="0" destOrd="0" presId="urn:microsoft.com/office/officeart/2005/8/layout/chevron2"/>
    <dgm:cxn modelId="{B2D6106E-CA7F-4C26-A4A9-3888195519C0}" srcId="{B0FA073D-4B77-4520-B429-592BAEA94C41}" destId="{ECDD41CD-8983-4483-BD56-7FF956FA7B64}" srcOrd="0" destOrd="0" parTransId="{554036A9-FA63-46B7-9D19-34210B71278D}" sibTransId="{FAB80834-C488-4E4C-8DF1-4D49D4DB167B}"/>
    <dgm:cxn modelId="{A4F4CB50-C5EF-434C-829B-0F4D54AAC9B1}" type="presOf" srcId="{F076A2BA-78F2-4A59-8708-CDCA1A85BD8C}" destId="{B5E6CC16-D63B-4F1B-85AD-07B25DE382F9}" srcOrd="0" destOrd="0" presId="urn:microsoft.com/office/officeart/2005/8/layout/chevron2"/>
    <dgm:cxn modelId="{CE895474-9289-48DD-8060-B5D16E7D662F}" srcId="{ECDD41CD-8983-4483-BD56-7FF956FA7B64}" destId="{90F1B8E0-F08A-4599-AEEE-7BA3FF41340A}" srcOrd="4" destOrd="0" parTransId="{BF9386CB-8E56-4699-8140-217202698ED5}" sibTransId="{85FF3B4D-DD0D-46EC-B400-FC09433E5BB0}"/>
    <dgm:cxn modelId="{72620457-EE43-454C-900B-8093AB5BF587}" srcId="{ECDD41CD-8983-4483-BD56-7FF956FA7B64}" destId="{7494CE60-782F-4FCE-B03B-8C1A6991EC01}" srcOrd="1" destOrd="0" parTransId="{0483B087-CC93-4EC9-9D51-F1AF2FF3A7DC}" sibTransId="{9902074F-0640-44DA-82B3-5CADD6804A62}"/>
    <dgm:cxn modelId="{CD8AF2AA-46F1-4B65-A8F5-B72DF3A3E01D}" type="presOf" srcId="{DE0137F1-F2FE-46A1-86A8-586D953C1177}" destId="{B5E6CC16-D63B-4F1B-85AD-07B25DE382F9}" srcOrd="0" destOrd="5" presId="urn:microsoft.com/office/officeart/2005/8/layout/chevron2"/>
    <dgm:cxn modelId="{DF37C5BE-6874-493F-9E05-889500071860}" type="presOf" srcId="{ECDD41CD-8983-4483-BD56-7FF956FA7B64}" destId="{ADA7A4AA-0535-4298-943D-7619BA69F69F}" srcOrd="0" destOrd="0" presId="urn:microsoft.com/office/officeart/2005/8/layout/chevron2"/>
    <dgm:cxn modelId="{731499C1-2B7C-4BBB-9EC2-15EB322EDA4C}" srcId="{ECDD41CD-8983-4483-BD56-7FF956FA7B64}" destId="{DE0137F1-F2FE-46A1-86A8-586D953C1177}" srcOrd="5" destOrd="0" parTransId="{C940842D-1E22-4D5E-BF28-9063E0E2A339}" sibTransId="{D1B8C967-03D0-4FBF-B31B-D68D3D9853A9}"/>
    <dgm:cxn modelId="{3360C8D4-766F-4567-9F51-459466942FDE}" type="presOf" srcId="{7494CE60-782F-4FCE-B03B-8C1A6991EC01}" destId="{B5E6CC16-D63B-4F1B-85AD-07B25DE382F9}" srcOrd="0" destOrd="1" presId="urn:microsoft.com/office/officeart/2005/8/layout/chevron2"/>
    <dgm:cxn modelId="{291102E7-DAB7-4C73-AD34-46BD727D4840}" srcId="{ECDD41CD-8983-4483-BD56-7FF956FA7B64}" destId="{770EBCFF-3D9B-4D03-B16B-DAC30566DF3B}" srcOrd="3" destOrd="0" parTransId="{69C2442A-5F19-4A29-9B01-C067FE18AC44}" sibTransId="{0C418051-96DA-4A7E-8351-2686491A8BAE}"/>
    <dgm:cxn modelId="{4946EEFF-0E83-4E33-BA3B-60A035CE8BB0}" type="presParOf" srcId="{2E274F75-2991-4BAB-9B97-53DB1BBC0E3C}" destId="{9DF12CFC-429A-4F8C-BC8F-98AED58CF1ED}" srcOrd="0" destOrd="0" presId="urn:microsoft.com/office/officeart/2005/8/layout/chevron2"/>
    <dgm:cxn modelId="{0DABFBBA-C588-4C4E-8097-E189208D6A9D}" type="presParOf" srcId="{9DF12CFC-429A-4F8C-BC8F-98AED58CF1ED}" destId="{ADA7A4AA-0535-4298-943D-7619BA69F69F}" srcOrd="0" destOrd="0" presId="urn:microsoft.com/office/officeart/2005/8/layout/chevron2"/>
    <dgm:cxn modelId="{0019E92F-96AC-4830-93CE-AF5489C795AD}" type="presParOf" srcId="{9DF12CFC-429A-4F8C-BC8F-98AED58CF1ED}" destId="{B5E6CC16-D63B-4F1B-85AD-07B25DE382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C7D71-0549-4855-B1BF-4ABD6AD2F0BC}">
      <dsp:nvSpPr>
        <dsp:cNvPr id="0" name=""/>
        <dsp:cNvSpPr/>
      </dsp:nvSpPr>
      <dsp:spPr>
        <a:xfrm>
          <a:off x="9136" y="220735"/>
          <a:ext cx="2730704" cy="163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Крок</a:t>
          </a:r>
          <a:r>
            <a:rPr lang="en-US" sz="2000" kern="1200" dirty="0"/>
            <a:t> </a:t>
          </a:r>
          <a:r>
            <a:rPr lang="uk-UA" sz="2000" kern="1200" dirty="0"/>
            <a:t>1. Ознайомлення з каталогом вибіркових дисциплін</a:t>
          </a:r>
        </a:p>
      </dsp:txBody>
      <dsp:txXfrm>
        <a:off x="57124" y="268723"/>
        <a:ext cx="2634728" cy="1542446"/>
      </dsp:txXfrm>
    </dsp:sp>
    <dsp:sp modelId="{56A9FB26-FCE6-4758-B803-B5CA29009AEC}">
      <dsp:nvSpPr>
        <dsp:cNvPr id="0" name=""/>
        <dsp:cNvSpPr/>
      </dsp:nvSpPr>
      <dsp:spPr>
        <a:xfrm rot="21554742">
          <a:off x="3012886" y="675957"/>
          <a:ext cx="578959" cy="67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3012894" y="812543"/>
        <a:ext cx="405271" cy="406328"/>
      </dsp:txXfrm>
    </dsp:sp>
    <dsp:sp modelId="{2CBD4E16-CE44-4EFC-AB73-306360DB00D1}">
      <dsp:nvSpPr>
        <dsp:cNvPr id="0" name=""/>
        <dsp:cNvSpPr/>
      </dsp:nvSpPr>
      <dsp:spPr>
        <a:xfrm>
          <a:off x="3832122" y="170402"/>
          <a:ext cx="2730704" cy="163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Крок</a:t>
          </a:r>
          <a:r>
            <a:rPr lang="en-US" sz="2000" kern="1200" dirty="0"/>
            <a:t> </a:t>
          </a:r>
          <a:r>
            <a:rPr lang="uk-UA" sz="2000" kern="1200" dirty="0"/>
            <a:t>2. Вхід в особистий кабінет студента</a:t>
          </a:r>
        </a:p>
      </dsp:txBody>
      <dsp:txXfrm>
        <a:off x="3880110" y="218390"/>
        <a:ext cx="2634728" cy="1542446"/>
      </dsp:txXfrm>
    </dsp:sp>
    <dsp:sp modelId="{9FEEF18D-69F2-4612-95AD-DFBEDF54077A}">
      <dsp:nvSpPr>
        <dsp:cNvPr id="0" name=""/>
        <dsp:cNvSpPr/>
      </dsp:nvSpPr>
      <dsp:spPr>
        <a:xfrm rot="45258">
          <a:off x="6835872" y="676388"/>
          <a:ext cx="578959" cy="6772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/>
        </a:p>
      </dsp:txBody>
      <dsp:txXfrm>
        <a:off x="6835880" y="810688"/>
        <a:ext cx="405271" cy="406328"/>
      </dsp:txXfrm>
    </dsp:sp>
    <dsp:sp modelId="{E6FA9391-DB97-4BCD-893E-17EBE588F93C}">
      <dsp:nvSpPr>
        <dsp:cNvPr id="0" name=""/>
        <dsp:cNvSpPr/>
      </dsp:nvSpPr>
      <dsp:spPr>
        <a:xfrm>
          <a:off x="7655109" y="220735"/>
          <a:ext cx="2730704" cy="1638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Крок</a:t>
          </a:r>
          <a:r>
            <a:rPr lang="en-US" sz="2000" kern="1200" dirty="0"/>
            <a:t> </a:t>
          </a:r>
          <a:r>
            <a:rPr lang="uk-UA" sz="2000" kern="1200" dirty="0"/>
            <a:t>3. Вибір бажаної дисципліни</a:t>
          </a:r>
        </a:p>
      </dsp:txBody>
      <dsp:txXfrm>
        <a:off x="7703097" y="268723"/>
        <a:ext cx="2634728" cy="1542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17252" y="1918528"/>
          <a:ext cx="3677698" cy="402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 dirty="0"/>
        </a:p>
      </dsp:txBody>
      <dsp:txXfrm rot="-5400000">
        <a:off x="20100" y="482673"/>
        <a:ext cx="402994" cy="3274704"/>
      </dsp:txXfrm>
    </dsp:sp>
    <dsp:sp modelId="{B5E6CC16-D63B-4F1B-85AD-07B25DE382F9}">
      <dsp:nvSpPr>
        <dsp:cNvPr id="0" name=""/>
        <dsp:cNvSpPr/>
      </dsp:nvSpPr>
      <dsp:spPr>
        <a:xfrm rot="5400000">
          <a:off x="637059" y="208411"/>
          <a:ext cx="3470880" cy="3778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З головної сторінки сайту університету перейти до Каталогу освітніх програм та вибіркових дисциплін (</a:t>
          </a:r>
          <a:r>
            <a:rPr lang="en-US" sz="1500" kern="1200" dirty="0"/>
            <a:t>https://vnu.edu.ua/uk/all-educations</a:t>
          </a:r>
          <a:r>
            <a:rPr lang="uk-UA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Обрати освітню програму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Ознайомитися з переліком вибіркових дисциплін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500" kern="1200" dirty="0"/>
        </a:p>
      </dsp:txBody>
      <dsp:txXfrm rot="-5400000">
        <a:off x="483391" y="531513"/>
        <a:ext cx="3608782" cy="3132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06630" y="1941262"/>
          <a:ext cx="3698330" cy="441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-5400000">
        <a:off x="21999" y="533169"/>
        <a:ext cx="441072" cy="3257258"/>
      </dsp:txXfrm>
    </dsp:sp>
    <dsp:sp modelId="{B5E6CC16-D63B-4F1B-85AD-07B25DE382F9}">
      <dsp:nvSpPr>
        <dsp:cNvPr id="0" name=""/>
        <dsp:cNvSpPr/>
      </dsp:nvSpPr>
      <dsp:spPr>
        <a:xfrm rot="5400000">
          <a:off x="917096" y="-85081"/>
          <a:ext cx="3359151" cy="4135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Зі сторінки освітньої програми перейти до особистого кабінету студента «</a:t>
          </a:r>
          <a:r>
            <a:rPr lang="uk-UA" sz="1300" b="0" i="0" kern="1200" dirty="0"/>
            <a:t>ПС-Журнал успішності-</a:t>
          </a:r>
          <a:r>
            <a:rPr lang="en-US" sz="1300" b="0" i="0" kern="1200" dirty="0"/>
            <a:t>Web</a:t>
          </a:r>
          <a:r>
            <a:rPr lang="uk-UA" sz="1300" b="0" i="0" kern="1200" dirty="0"/>
            <a:t>» </a:t>
          </a:r>
          <a:r>
            <a:rPr lang="uk-UA" sz="1300" kern="1200" dirty="0"/>
            <a:t>(</a:t>
          </a:r>
          <a:r>
            <a:rPr lang="en-US" sz="1300" kern="1200" dirty="0"/>
            <a:t>http://194.44.187.20/cgi-bin/classman.cgi</a:t>
          </a:r>
          <a:r>
            <a:rPr lang="uk-UA" sz="1300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 сторінці «Авторизація користувача» ввести прізвище та пароль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Натиснути кнопку «Перейти до вибіркових дисциплін»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</dsp:txBody>
      <dsp:txXfrm rot="-5400000">
        <a:off x="529066" y="466929"/>
        <a:ext cx="3971232" cy="3031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06630" y="1941262"/>
          <a:ext cx="3698330" cy="441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-5400000">
        <a:off x="21999" y="533169"/>
        <a:ext cx="441072" cy="3257258"/>
      </dsp:txXfrm>
    </dsp:sp>
    <dsp:sp modelId="{B5E6CC16-D63B-4F1B-85AD-07B25DE382F9}">
      <dsp:nvSpPr>
        <dsp:cNvPr id="0" name=""/>
        <dsp:cNvSpPr/>
      </dsp:nvSpPr>
      <dsp:spPr>
        <a:xfrm rot="5400000">
          <a:off x="917096" y="-85081"/>
          <a:ext cx="3359151" cy="4135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Відмітити в переліку обрану дисципліну або декілька дисциплін для першого півріччя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Натиснути кнопку «Зберегти вибір» для підтвердження вибору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36000" lvl="1" indent="-11430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300" kern="1200" dirty="0">
              <a:solidFill>
                <a:srgbClr val="C00000"/>
              </a:solidFill>
            </a:rPr>
            <a:t>Увага! 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sz="1300" kern="1200" dirty="0">
            <a:solidFill>
              <a:srgbClr val="C00000"/>
            </a:solidFill>
          </a:endParaRP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</dsp:txBody>
      <dsp:txXfrm rot="-5400000">
        <a:off x="529066" y="466929"/>
        <a:ext cx="3971232" cy="3031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7A4AA-0535-4298-943D-7619BA69F69F}">
      <dsp:nvSpPr>
        <dsp:cNvPr id="0" name=""/>
        <dsp:cNvSpPr/>
      </dsp:nvSpPr>
      <dsp:spPr>
        <a:xfrm rot="5400000">
          <a:off x="-1606630" y="1941262"/>
          <a:ext cx="3698330" cy="441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100" kern="1200" dirty="0"/>
        </a:p>
      </dsp:txBody>
      <dsp:txXfrm rot="-5400000">
        <a:off x="21999" y="533169"/>
        <a:ext cx="441072" cy="3257258"/>
      </dsp:txXfrm>
    </dsp:sp>
    <dsp:sp modelId="{B5E6CC16-D63B-4F1B-85AD-07B25DE382F9}">
      <dsp:nvSpPr>
        <dsp:cNvPr id="0" name=""/>
        <dsp:cNvSpPr/>
      </dsp:nvSpPr>
      <dsp:spPr>
        <a:xfrm rot="5400000">
          <a:off x="917096" y="-85081"/>
          <a:ext cx="3359151" cy="41352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Відмітити в переліку обрану дисципліну або декілька дисциплін для другого півріччя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300" kern="1200" dirty="0"/>
            <a:t>Натиснути кнопку «Зберегти вибір» для підтвердження вибору</a:t>
          </a: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  <a:p>
          <a:pPr marL="36000" lvl="1" indent="-11430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300" kern="1200" dirty="0">
              <a:solidFill>
                <a:srgbClr val="C00000"/>
              </a:solidFill>
            </a:rPr>
            <a:t>Увага! 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При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невчасному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(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відсутньому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)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обранні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студентом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вибіркових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дисциплін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 деканат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самостійно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прикріплює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такого студента до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однієї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зі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сформованих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спеціалізованих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 </a:t>
          </a:r>
          <a:r>
            <a:rPr lang="ru-RU" sz="1300" b="1" i="0" kern="1200" dirty="0" err="1">
              <a:solidFill>
                <a:srgbClr val="C00000"/>
              </a:solidFill>
              <a:effectLst/>
              <a:latin typeface="Roboto"/>
            </a:rPr>
            <a:t>груп</a:t>
          </a:r>
          <a:r>
            <a:rPr lang="ru-RU" sz="1300" b="1" i="0" kern="1200" dirty="0">
              <a:solidFill>
                <a:srgbClr val="C00000"/>
              </a:solidFill>
              <a:effectLst/>
              <a:latin typeface="Roboto"/>
            </a:rPr>
            <a:t>.</a:t>
          </a:r>
          <a:endParaRPr lang="uk-UA" sz="1300" kern="1200" dirty="0">
            <a:solidFill>
              <a:srgbClr val="C00000"/>
            </a:solidFill>
          </a:endParaRPr>
        </a:p>
        <a:p>
          <a:pPr marL="5715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k-UA" sz="1300" kern="1200" dirty="0"/>
        </a:p>
      </dsp:txBody>
      <dsp:txXfrm rot="-5400000">
        <a:off x="529066" y="466929"/>
        <a:ext cx="3971232" cy="3031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tm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5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diagramLayout" Target="../diagrams/layout3.xml"/><Relationship Id="rId7" Type="http://schemas.openxmlformats.org/officeDocument/2006/relationships/image" Target="../media/image6.tmp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tmp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tmp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E8F7-8619-48C7-BFA9-A4FF9DFCB7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Порядок реєстрації </a:t>
            </a:r>
            <a:br>
              <a:rPr lang="uk-UA" dirty="0"/>
            </a:br>
            <a:r>
              <a:rPr lang="uk-UA" dirty="0"/>
              <a:t>на вивчення вибіркових дисциплін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4ADC37-CC93-4A83-BF80-843A44DF5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Це не складно! Лише </a:t>
            </a:r>
            <a:r>
              <a:rPr lang="uk-UA" sz="4000" dirty="0"/>
              <a:t>3</a:t>
            </a:r>
            <a:r>
              <a:rPr lang="uk-UA" dirty="0"/>
              <a:t> прості кроки!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6F453C-1F07-4218-B60B-0D37B509B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3205">
            <a:off x="3613682" y="4639125"/>
            <a:ext cx="1422322" cy="14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8295"/>
            <a:ext cx="10396882" cy="1151965"/>
          </a:xfrm>
        </p:spPr>
        <p:txBody>
          <a:bodyPr/>
          <a:lstStyle/>
          <a:p>
            <a:r>
              <a:rPr lang="uk-UA" dirty="0"/>
              <a:t>3 кроки!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0B385F1-3FC2-490B-B181-1A46DEFB45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1163660"/>
              </p:ext>
            </p:extLst>
          </p:nvPr>
        </p:nvGraphicFramePr>
        <p:xfrm>
          <a:off x="685801" y="1555680"/>
          <a:ext cx="10394950" cy="207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1EB695-D605-40F6-BC34-B98F3F3B56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353" y="3917659"/>
            <a:ext cx="3282152" cy="21475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79E9C-DA2C-4E09-8613-B5540D1E91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727" y="3730993"/>
            <a:ext cx="2731030" cy="24412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ED8884-36D8-4B97-9111-E30B2781D0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7814" y="3635573"/>
            <a:ext cx="2802937" cy="145192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4C26C3-BB32-4048-BD20-27101AEE72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7814" y="5123614"/>
            <a:ext cx="2802937" cy="72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/>
          <a:lstStyle/>
          <a:p>
            <a:r>
              <a:rPr lang="uk-UA" dirty="0"/>
              <a:t>крок</a:t>
            </a:r>
            <a:r>
              <a:rPr lang="en-US" dirty="0"/>
              <a:t> 1</a:t>
            </a:r>
            <a:endParaRPr lang="uk-UA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6952449"/>
              </p:ext>
            </p:extLst>
          </p:nvPr>
        </p:nvGraphicFramePr>
        <p:xfrm>
          <a:off x="7189364" y="1266738"/>
          <a:ext cx="426160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5766E3-1D63-4FF6-9B4B-82C2130971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240" y="1132514"/>
            <a:ext cx="3936019" cy="25754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178CBD-55C3-4E8A-A130-4E4727556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3245" y="2132901"/>
            <a:ext cx="3935129" cy="31500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5C3663-7987-4DBD-8134-08352CDB2B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1375" y="3212795"/>
            <a:ext cx="3779207" cy="290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6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>
            <a:normAutofit/>
          </a:bodyPr>
          <a:lstStyle/>
          <a:p>
            <a:r>
              <a:rPr lang="uk-UA" dirty="0"/>
              <a:t>Крок</a:t>
            </a:r>
            <a:r>
              <a:rPr lang="en-US" dirty="0"/>
              <a:t> </a:t>
            </a:r>
            <a:r>
              <a:rPr lang="uk-UA" dirty="0"/>
              <a:t>2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80062889"/>
              </p:ext>
            </p:extLst>
          </p:nvPr>
        </p:nvGraphicFramePr>
        <p:xfrm>
          <a:off x="6786694" y="1266738"/>
          <a:ext cx="466427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0279C-FFE9-4D82-A510-55F5A2178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18" y="1088461"/>
            <a:ext cx="3343398" cy="298858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77A0507-5F09-4FD7-A061-A4D0B796D718}"/>
              </a:ext>
            </a:extLst>
          </p:cNvPr>
          <p:cNvGrpSpPr/>
          <p:nvPr/>
        </p:nvGrpSpPr>
        <p:grpSpPr>
          <a:xfrm>
            <a:off x="1206682" y="2091793"/>
            <a:ext cx="5278009" cy="3453796"/>
            <a:chOff x="1206682" y="2100182"/>
            <a:chExt cx="5278009" cy="345379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9658A24-FAFF-42F5-B3BD-1DDDD6853256}"/>
                </a:ext>
              </a:extLst>
            </p:cNvPr>
            <p:cNvGrpSpPr/>
            <p:nvPr/>
          </p:nvGrpSpPr>
          <p:grpSpPr>
            <a:xfrm>
              <a:off x="1206682" y="2100182"/>
              <a:ext cx="4808225" cy="3453796"/>
              <a:chOff x="1206682" y="2100182"/>
              <a:chExt cx="4808225" cy="3453796"/>
            </a:xfrm>
          </p:grpSpPr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82A0008D-DEEC-4639-8664-67818F12F3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6682" y="2100182"/>
                <a:ext cx="4808225" cy="3453796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60D5EE-2C53-4D36-9056-2B0A925DE205}"/>
                  </a:ext>
                </a:extLst>
              </p:cNvPr>
              <p:cNvSpPr txBox="1"/>
              <p:nvPr/>
            </p:nvSpPr>
            <p:spPr>
              <a:xfrm>
                <a:off x="2341765" y="2259676"/>
                <a:ext cx="63244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uk-UA" sz="1000" dirty="0"/>
                  <a:t>09.04.2021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AE364D-D895-43B0-B22B-A802F641E909}"/>
                  </a:ext>
                </a:extLst>
              </p:cNvPr>
              <p:cNvSpPr txBox="1"/>
              <p:nvPr/>
            </p:nvSpPr>
            <p:spPr>
              <a:xfrm>
                <a:off x="3175542" y="2259676"/>
                <a:ext cx="632441" cy="1538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uk-UA" sz="1000" dirty="0"/>
                  <a:t>23.04.2021</a:t>
                </a: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C1379E1-BE83-4764-91A1-4D7CC61E5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6838" r="38570"/>
            <a:stretch/>
          </p:blipFill>
          <p:spPr>
            <a:xfrm>
              <a:off x="1270829" y="4866079"/>
              <a:ext cx="5213862" cy="687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61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>
            <a:normAutofit/>
          </a:bodyPr>
          <a:lstStyle/>
          <a:p>
            <a:r>
              <a:rPr lang="uk-UA" dirty="0"/>
              <a:t>Крок</a:t>
            </a:r>
            <a:r>
              <a:rPr lang="en-US" dirty="0"/>
              <a:t> </a:t>
            </a:r>
            <a:r>
              <a:rPr lang="uk-UA" dirty="0"/>
              <a:t>3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5816761"/>
              </p:ext>
            </p:extLst>
          </p:nvPr>
        </p:nvGraphicFramePr>
        <p:xfrm>
          <a:off x="6786694" y="1266738"/>
          <a:ext cx="466427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54AA13A-9332-43D5-A5A3-0CE2AACA3E34}"/>
              </a:ext>
            </a:extLst>
          </p:cNvPr>
          <p:cNvGrpSpPr/>
          <p:nvPr/>
        </p:nvGrpSpPr>
        <p:grpSpPr>
          <a:xfrm>
            <a:off x="186532" y="1063863"/>
            <a:ext cx="4717895" cy="4179256"/>
            <a:chOff x="186532" y="1063863"/>
            <a:chExt cx="4717895" cy="4179256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EF52DF4-FA46-4020-AB28-59A0CEBF6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532" y="1063863"/>
              <a:ext cx="4717895" cy="417925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615B3B-5D17-4F58-A6D7-69E3E12FC655}"/>
                </a:ext>
              </a:extLst>
            </p:cNvPr>
            <p:cNvSpPr txBox="1"/>
            <p:nvPr/>
          </p:nvSpPr>
          <p:spPr>
            <a:xfrm>
              <a:off x="647189" y="1627244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09.04.2021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FE5C7E-86E6-4A01-8E1A-AE8343132BC7}"/>
                </a:ext>
              </a:extLst>
            </p:cNvPr>
            <p:cNvSpPr txBox="1"/>
            <p:nvPr/>
          </p:nvSpPr>
          <p:spPr>
            <a:xfrm>
              <a:off x="1395450" y="1627244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23.04.2021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6FED56-C867-4703-BB95-D49A69BF08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54528"/>
          <a:stretch/>
        </p:blipFill>
        <p:spPr>
          <a:xfrm>
            <a:off x="3636780" y="3596780"/>
            <a:ext cx="2730463" cy="25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3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E1A75-B333-45A4-B1A7-47FD73D3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14773"/>
            <a:ext cx="10396882" cy="1151965"/>
          </a:xfrm>
        </p:spPr>
        <p:txBody>
          <a:bodyPr>
            <a:normAutofit/>
          </a:bodyPr>
          <a:lstStyle/>
          <a:p>
            <a:r>
              <a:rPr lang="uk-UA" dirty="0"/>
              <a:t>Крок</a:t>
            </a:r>
            <a:r>
              <a:rPr lang="en-US" dirty="0"/>
              <a:t> </a:t>
            </a:r>
            <a:r>
              <a:rPr lang="uk-UA" dirty="0"/>
              <a:t>3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9096B5A-AF3A-4294-AFE0-AB839F3D106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6740210"/>
              </p:ext>
            </p:extLst>
          </p:nvPr>
        </p:nvGraphicFramePr>
        <p:xfrm>
          <a:off x="6786694" y="1266738"/>
          <a:ext cx="4664278" cy="410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1711D02-5465-4A1B-B9B7-BC796DE701E6}"/>
              </a:ext>
            </a:extLst>
          </p:cNvPr>
          <p:cNvGrpSpPr/>
          <p:nvPr/>
        </p:nvGrpSpPr>
        <p:grpSpPr>
          <a:xfrm>
            <a:off x="193240" y="1161874"/>
            <a:ext cx="4796644" cy="3577905"/>
            <a:chOff x="193240" y="1161874"/>
            <a:chExt cx="4796644" cy="357790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A80F8A1-DB99-42F6-AC64-4AD0D58CE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3240" y="1161874"/>
              <a:ext cx="4796644" cy="35779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473EDF-494A-435C-8A6B-474C4C7A2315}"/>
                </a:ext>
              </a:extLst>
            </p:cNvPr>
            <p:cNvSpPr txBox="1"/>
            <p:nvPr/>
          </p:nvSpPr>
          <p:spPr>
            <a:xfrm>
              <a:off x="1430632" y="1706002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23.04.2021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F7140D-85BD-473F-A02E-5945466339AA}"/>
                </a:ext>
              </a:extLst>
            </p:cNvPr>
            <p:cNvSpPr txBox="1"/>
            <p:nvPr/>
          </p:nvSpPr>
          <p:spPr>
            <a:xfrm>
              <a:off x="680745" y="1706002"/>
              <a:ext cx="632441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uk-UA" sz="1000" dirty="0"/>
                <a:t>09.04.2021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0EC35-FD04-42A0-9848-8460DF117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106" y="3686247"/>
            <a:ext cx="2943556" cy="260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83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168</TotalTime>
  <Words>218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Impact</vt:lpstr>
      <vt:lpstr>Roboto</vt:lpstr>
      <vt:lpstr>Главное мероприятие</vt:lpstr>
      <vt:lpstr>Порядок реєстрації  на вивчення вибіркових дисциплін</vt:lpstr>
      <vt:lpstr>3 кроки! </vt:lpstr>
      <vt:lpstr>крок 1</vt:lpstr>
      <vt:lpstr>Крок 2</vt:lpstr>
      <vt:lpstr>Крок 3</vt:lpstr>
      <vt:lpstr>Крок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Процедура здійснення вибору дисциплін</dc:title>
  <dc:creator>C B</dc:creator>
  <cp:lastModifiedBy>C B</cp:lastModifiedBy>
  <cp:revision>18</cp:revision>
  <cp:lastPrinted>2021-04-05T09:57:30Z</cp:lastPrinted>
  <dcterms:created xsi:type="dcterms:W3CDTF">2021-04-02T11:40:02Z</dcterms:created>
  <dcterms:modified xsi:type="dcterms:W3CDTF">2021-04-06T07:32:36Z</dcterms:modified>
</cp:coreProperties>
</file>