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5" r:id="rId3"/>
    <p:sldId id="356" r:id="rId4"/>
    <p:sldId id="386" r:id="rId5"/>
    <p:sldId id="387" r:id="rId6"/>
    <p:sldId id="388" r:id="rId7"/>
    <p:sldId id="380" r:id="rId8"/>
    <p:sldId id="376" r:id="rId9"/>
    <p:sldId id="379" r:id="rId10"/>
    <p:sldId id="364" r:id="rId11"/>
    <p:sldId id="371" r:id="rId12"/>
    <p:sldId id="377" r:id="rId13"/>
    <p:sldId id="352" r:id="rId14"/>
  </p:sldIdLst>
  <p:sldSz cx="12192000" cy="6858000"/>
  <p:notesSz cx="6858000" cy="9945688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Помірний стиль 2 –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Помірний стиль 2 –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68" autoAdjust="0"/>
    <p:restoredTop sz="99302" autoAdjust="0"/>
  </p:normalViewPr>
  <p:slideViewPr>
    <p:cSldViewPr snapToGrid="0">
      <p:cViewPr varScale="1">
        <p:scale>
          <a:sx n="56" d="100"/>
          <a:sy n="56" d="100"/>
        </p:scale>
        <p:origin x="84" y="8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8477E2-2C57-4E9B-BD51-31AB9AC24F6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9D4BC4B-0CDD-4675-B87E-08FB21248EDA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Учень,</a:t>
          </a:r>
          <a:r>
            <a:rPr lang="uk-UA" dirty="0" smtClean="0">
              <a:solidFill>
                <a:srgbClr val="C00000"/>
              </a:solidFill>
            </a:rPr>
            <a:t> </a:t>
          </a:r>
          <a:r>
            <a:rPr lang="uk-UA" dirty="0" smtClean="0">
              <a:solidFill>
                <a:schemeClr val="bg1"/>
              </a:solidFill>
            </a:rPr>
            <a:t>учениця</a:t>
          </a:r>
          <a:endParaRPr lang="uk-UA" dirty="0">
            <a:solidFill>
              <a:schemeClr val="bg1"/>
            </a:solidFill>
          </a:endParaRPr>
        </a:p>
      </dgm:t>
    </dgm:pt>
    <dgm:pt modelId="{AFA5D0D4-EED6-42AD-845A-6EDD280BF8D4}" type="parTrans" cxnId="{8A9AFED7-D80E-40C0-95A2-5078CF860E66}">
      <dgm:prSet/>
      <dgm:spPr/>
      <dgm:t>
        <a:bodyPr/>
        <a:lstStyle/>
        <a:p>
          <a:endParaRPr lang="uk-UA">
            <a:solidFill>
              <a:srgbClr val="C00000"/>
            </a:solidFill>
          </a:endParaRPr>
        </a:p>
      </dgm:t>
    </dgm:pt>
    <dgm:pt modelId="{5B2330F0-F175-4114-AE16-6053CFB49964}" type="sibTrans" cxnId="{8A9AFED7-D80E-40C0-95A2-5078CF860E66}">
      <dgm:prSet/>
      <dgm:spPr/>
      <dgm:t>
        <a:bodyPr/>
        <a:lstStyle/>
        <a:p>
          <a:endParaRPr lang="uk-UA">
            <a:solidFill>
              <a:srgbClr val="C00000"/>
            </a:solidFill>
          </a:endParaRPr>
        </a:p>
      </dgm:t>
    </dgm:pt>
    <dgm:pt modelId="{901E71B7-0429-48FD-B321-C0BCE8B8B685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Батьки </a:t>
          </a:r>
          <a:endParaRPr lang="uk-UA" dirty="0">
            <a:solidFill>
              <a:schemeClr val="bg1"/>
            </a:solidFill>
          </a:endParaRPr>
        </a:p>
      </dgm:t>
    </dgm:pt>
    <dgm:pt modelId="{BC91FB44-22E3-4D19-A292-1C2B05BDE4DA}" type="parTrans" cxnId="{B5F3FD4C-1554-463F-9219-9242331C8110}">
      <dgm:prSet/>
      <dgm:spPr/>
      <dgm:t>
        <a:bodyPr/>
        <a:lstStyle/>
        <a:p>
          <a:endParaRPr lang="uk-UA">
            <a:solidFill>
              <a:srgbClr val="C00000"/>
            </a:solidFill>
          </a:endParaRPr>
        </a:p>
      </dgm:t>
    </dgm:pt>
    <dgm:pt modelId="{0C68BFB4-F98E-47D3-A133-E7AC303516B1}" type="sibTrans" cxnId="{B5F3FD4C-1554-463F-9219-9242331C8110}">
      <dgm:prSet/>
      <dgm:spPr/>
      <dgm:t>
        <a:bodyPr/>
        <a:lstStyle/>
        <a:p>
          <a:endParaRPr lang="uk-UA">
            <a:solidFill>
              <a:srgbClr val="C00000"/>
            </a:solidFill>
          </a:endParaRPr>
        </a:p>
      </dgm:t>
    </dgm:pt>
    <dgm:pt modelId="{19D9BFA6-EBB6-4ADC-9759-2C480868E7AB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Учитель</a:t>
          </a:r>
          <a:endParaRPr lang="uk-UA" dirty="0">
            <a:solidFill>
              <a:schemeClr val="bg1"/>
            </a:solidFill>
          </a:endParaRPr>
        </a:p>
      </dgm:t>
    </dgm:pt>
    <dgm:pt modelId="{04FDFF82-3E7B-4C65-A0FC-8A6457022C21}" type="parTrans" cxnId="{56625F91-B3D4-41F5-8CEA-82AE1785840F}">
      <dgm:prSet/>
      <dgm:spPr/>
      <dgm:t>
        <a:bodyPr/>
        <a:lstStyle/>
        <a:p>
          <a:endParaRPr lang="uk-UA">
            <a:solidFill>
              <a:srgbClr val="C00000"/>
            </a:solidFill>
          </a:endParaRPr>
        </a:p>
      </dgm:t>
    </dgm:pt>
    <dgm:pt modelId="{C9E0322A-9775-4CE0-B45B-DDBA31C9B533}" type="sibTrans" cxnId="{56625F91-B3D4-41F5-8CEA-82AE1785840F}">
      <dgm:prSet/>
      <dgm:spPr/>
      <dgm:t>
        <a:bodyPr/>
        <a:lstStyle/>
        <a:p>
          <a:endParaRPr lang="uk-UA">
            <a:solidFill>
              <a:srgbClr val="C00000"/>
            </a:solidFill>
          </a:endParaRPr>
        </a:p>
      </dgm:t>
    </dgm:pt>
    <dgm:pt modelId="{CDF297FB-5ED5-48CA-AC4F-5E869F3E2D45}" type="pres">
      <dgm:prSet presAssocID="{928477E2-2C57-4E9B-BD51-31AB9AC24F6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4AB29FF-ADFF-4FDE-BED4-77755379DF80}" type="pres">
      <dgm:prSet presAssocID="{C9D4BC4B-0CDD-4675-B87E-08FB21248ED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C370FC7-11C2-4BA1-B2C5-B30A4A731775}" type="pres">
      <dgm:prSet presAssocID="{5B2330F0-F175-4114-AE16-6053CFB49964}" presName="sibTrans" presStyleLbl="sibTrans2D1" presStyleIdx="0" presStyleCnt="3"/>
      <dgm:spPr/>
      <dgm:t>
        <a:bodyPr/>
        <a:lstStyle/>
        <a:p>
          <a:endParaRPr lang="uk-UA"/>
        </a:p>
      </dgm:t>
    </dgm:pt>
    <dgm:pt modelId="{BFC626BD-4131-4ACD-A972-2E0DB9555299}" type="pres">
      <dgm:prSet presAssocID="{5B2330F0-F175-4114-AE16-6053CFB49964}" presName="connectorText" presStyleLbl="sibTrans2D1" presStyleIdx="0" presStyleCnt="3"/>
      <dgm:spPr/>
      <dgm:t>
        <a:bodyPr/>
        <a:lstStyle/>
        <a:p>
          <a:endParaRPr lang="uk-UA"/>
        </a:p>
      </dgm:t>
    </dgm:pt>
    <dgm:pt modelId="{19BEC7C1-056C-49E5-93A3-F7D5457AD07C}" type="pres">
      <dgm:prSet presAssocID="{901E71B7-0429-48FD-B321-C0BCE8B8B68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8D6FC22-1736-4681-838A-15A34DD09448}" type="pres">
      <dgm:prSet presAssocID="{0C68BFB4-F98E-47D3-A133-E7AC303516B1}" presName="sibTrans" presStyleLbl="sibTrans2D1" presStyleIdx="1" presStyleCnt="3"/>
      <dgm:spPr/>
      <dgm:t>
        <a:bodyPr/>
        <a:lstStyle/>
        <a:p>
          <a:endParaRPr lang="uk-UA"/>
        </a:p>
      </dgm:t>
    </dgm:pt>
    <dgm:pt modelId="{226B65DB-845B-4512-BFB1-C75C7B654850}" type="pres">
      <dgm:prSet presAssocID="{0C68BFB4-F98E-47D3-A133-E7AC303516B1}" presName="connectorText" presStyleLbl="sibTrans2D1" presStyleIdx="1" presStyleCnt="3"/>
      <dgm:spPr/>
      <dgm:t>
        <a:bodyPr/>
        <a:lstStyle/>
        <a:p>
          <a:endParaRPr lang="uk-UA"/>
        </a:p>
      </dgm:t>
    </dgm:pt>
    <dgm:pt modelId="{73FCE9EA-63E8-42DB-A95E-4EA2F713B59F}" type="pres">
      <dgm:prSet presAssocID="{19D9BFA6-EBB6-4ADC-9759-2C480868E7AB}" presName="node" presStyleLbl="node1" presStyleIdx="2" presStyleCnt="3" custRadScaleRad="102804" custRadScaleInc="-352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33EA4BF-0AB2-46C3-A1D9-F84B2CFECABE}" type="pres">
      <dgm:prSet presAssocID="{C9E0322A-9775-4CE0-B45B-DDBA31C9B533}" presName="sibTrans" presStyleLbl="sibTrans2D1" presStyleIdx="2" presStyleCnt="3"/>
      <dgm:spPr/>
      <dgm:t>
        <a:bodyPr/>
        <a:lstStyle/>
        <a:p>
          <a:endParaRPr lang="uk-UA"/>
        </a:p>
      </dgm:t>
    </dgm:pt>
    <dgm:pt modelId="{3C83F6BC-48B5-4BD0-9ED0-F9C692C529D4}" type="pres">
      <dgm:prSet presAssocID="{C9E0322A-9775-4CE0-B45B-DDBA31C9B533}" presName="connectorText" presStyleLbl="sibTrans2D1" presStyleIdx="2" presStyleCnt="3"/>
      <dgm:spPr/>
      <dgm:t>
        <a:bodyPr/>
        <a:lstStyle/>
        <a:p>
          <a:endParaRPr lang="uk-UA"/>
        </a:p>
      </dgm:t>
    </dgm:pt>
  </dgm:ptLst>
  <dgm:cxnLst>
    <dgm:cxn modelId="{56625F91-B3D4-41F5-8CEA-82AE1785840F}" srcId="{928477E2-2C57-4E9B-BD51-31AB9AC24F67}" destId="{19D9BFA6-EBB6-4ADC-9759-2C480868E7AB}" srcOrd="2" destOrd="0" parTransId="{04FDFF82-3E7B-4C65-A0FC-8A6457022C21}" sibTransId="{C9E0322A-9775-4CE0-B45B-DDBA31C9B533}"/>
    <dgm:cxn modelId="{BF4FCC20-1238-4A4F-828A-0FB0090E289F}" type="presOf" srcId="{928477E2-2C57-4E9B-BD51-31AB9AC24F67}" destId="{CDF297FB-5ED5-48CA-AC4F-5E869F3E2D45}" srcOrd="0" destOrd="0" presId="urn:microsoft.com/office/officeart/2005/8/layout/cycle7"/>
    <dgm:cxn modelId="{581BF4C2-75EA-4CEA-8893-3AF9F1E71CD7}" type="presOf" srcId="{5B2330F0-F175-4114-AE16-6053CFB49964}" destId="{DC370FC7-11C2-4BA1-B2C5-B30A4A731775}" srcOrd="0" destOrd="0" presId="urn:microsoft.com/office/officeart/2005/8/layout/cycle7"/>
    <dgm:cxn modelId="{058B03C7-0C53-4A15-A676-7CA32864DA68}" type="presOf" srcId="{C9E0322A-9775-4CE0-B45B-DDBA31C9B533}" destId="{333EA4BF-0AB2-46C3-A1D9-F84B2CFECABE}" srcOrd="0" destOrd="0" presId="urn:microsoft.com/office/officeart/2005/8/layout/cycle7"/>
    <dgm:cxn modelId="{B7DE9B5E-71A1-4B42-9841-6D671D766C63}" type="presOf" srcId="{C9E0322A-9775-4CE0-B45B-DDBA31C9B533}" destId="{3C83F6BC-48B5-4BD0-9ED0-F9C692C529D4}" srcOrd="1" destOrd="0" presId="urn:microsoft.com/office/officeart/2005/8/layout/cycle7"/>
    <dgm:cxn modelId="{0119FA31-8C0D-4F8A-AE7D-1307C9ABF8D7}" type="presOf" srcId="{0C68BFB4-F98E-47D3-A133-E7AC303516B1}" destId="{D8D6FC22-1736-4681-838A-15A34DD09448}" srcOrd="0" destOrd="0" presId="urn:microsoft.com/office/officeart/2005/8/layout/cycle7"/>
    <dgm:cxn modelId="{FDB5A748-8C7F-4CF4-82AD-888F070D35EA}" type="presOf" srcId="{0C68BFB4-F98E-47D3-A133-E7AC303516B1}" destId="{226B65DB-845B-4512-BFB1-C75C7B654850}" srcOrd="1" destOrd="0" presId="urn:microsoft.com/office/officeart/2005/8/layout/cycle7"/>
    <dgm:cxn modelId="{2029608E-A952-4292-9107-3B6CE081C6E2}" type="presOf" srcId="{C9D4BC4B-0CDD-4675-B87E-08FB21248EDA}" destId="{44AB29FF-ADFF-4FDE-BED4-77755379DF80}" srcOrd="0" destOrd="0" presId="urn:microsoft.com/office/officeart/2005/8/layout/cycle7"/>
    <dgm:cxn modelId="{13BEA73B-38AC-4B4F-9860-D0E18C10788E}" type="presOf" srcId="{901E71B7-0429-48FD-B321-C0BCE8B8B685}" destId="{19BEC7C1-056C-49E5-93A3-F7D5457AD07C}" srcOrd="0" destOrd="0" presId="urn:microsoft.com/office/officeart/2005/8/layout/cycle7"/>
    <dgm:cxn modelId="{671205C0-E5EA-44CC-A4F5-496D5CEFB354}" type="presOf" srcId="{5B2330F0-F175-4114-AE16-6053CFB49964}" destId="{BFC626BD-4131-4ACD-A972-2E0DB9555299}" srcOrd="1" destOrd="0" presId="urn:microsoft.com/office/officeart/2005/8/layout/cycle7"/>
    <dgm:cxn modelId="{D6C6522A-9745-433E-A41B-873EA6D8F8E9}" type="presOf" srcId="{19D9BFA6-EBB6-4ADC-9759-2C480868E7AB}" destId="{73FCE9EA-63E8-42DB-A95E-4EA2F713B59F}" srcOrd="0" destOrd="0" presId="urn:microsoft.com/office/officeart/2005/8/layout/cycle7"/>
    <dgm:cxn modelId="{8A9AFED7-D80E-40C0-95A2-5078CF860E66}" srcId="{928477E2-2C57-4E9B-BD51-31AB9AC24F67}" destId="{C9D4BC4B-0CDD-4675-B87E-08FB21248EDA}" srcOrd="0" destOrd="0" parTransId="{AFA5D0D4-EED6-42AD-845A-6EDD280BF8D4}" sibTransId="{5B2330F0-F175-4114-AE16-6053CFB49964}"/>
    <dgm:cxn modelId="{B5F3FD4C-1554-463F-9219-9242331C8110}" srcId="{928477E2-2C57-4E9B-BD51-31AB9AC24F67}" destId="{901E71B7-0429-48FD-B321-C0BCE8B8B685}" srcOrd="1" destOrd="0" parTransId="{BC91FB44-22E3-4D19-A292-1C2B05BDE4DA}" sibTransId="{0C68BFB4-F98E-47D3-A133-E7AC303516B1}"/>
    <dgm:cxn modelId="{5B4E8407-2780-4221-BF28-A1F304F0E5FD}" type="presParOf" srcId="{CDF297FB-5ED5-48CA-AC4F-5E869F3E2D45}" destId="{44AB29FF-ADFF-4FDE-BED4-77755379DF80}" srcOrd="0" destOrd="0" presId="urn:microsoft.com/office/officeart/2005/8/layout/cycle7"/>
    <dgm:cxn modelId="{22D27D50-A95E-49AB-8117-C2A592F65089}" type="presParOf" srcId="{CDF297FB-5ED5-48CA-AC4F-5E869F3E2D45}" destId="{DC370FC7-11C2-4BA1-B2C5-B30A4A731775}" srcOrd="1" destOrd="0" presId="urn:microsoft.com/office/officeart/2005/8/layout/cycle7"/>
    <dgm:cxn modelId="{AC4AE5E7-FEA5-41F6-BD5C-DE7F225AF160}" type="presParOf" srcId="{DC370FC7-11C2-4BA1-B2C5-B30A4A731775}" destId="{BFC626BD-4131-4ACD-A972-2E0DB9555299}" srcOrd="0" destOrd="0" presId="urn:microsoft.com/office/officeart/2005/8/layout/cycle7"/>
    <dgm:cxn modelId="{92009D70-C048-404B-999C-F5373358E861}" type="presParOf" srcId="{CDF297FB-5ED5-48CA-AC4F-5E869F3E2D45}" destId="{19BEC7C1-056C-49E5-93A3-F7D5457AD07C}" srcOrd="2" destOrd="0" presId="urn:microsoft.com/office/officeart/2005/8/layout/cycle7"/>
    <dgm:cxn modelId="{F68CF366-930E-479C-BB19-A2819CB667B8}" type="presParOf" srcId="{CDF297FB-5ED5-48CA-AC4F-5E869F3E2D45}" destId="{D8D6FC22-1736-4681-838A-15A34DD09448}" srcOrd="3" destOrd="0" presId="urn:microsoft.com/office/officeart/2005/8/layout/cycle7"/>
    <dgm:cxn modelId="{AEAD0E9E-7ED6-4437-A5DA-AD6DAA2A310E}" type="presParOf" srcId="{D8D6FC22-1736-4681-838A-15A34DD09448}" destId="{226B65DB-845B-4512-BFB1-C75C7B654850}" srcOrd="0" destOrd="0" presId="urn:microsoft.com/office/officeart/2005/8/layout/cycle7"/>
    <dgm:cxn modelId="{688CC8F7-8FD2-4730-99AD-29190B2C86ED}" type="presParOf" srcId="{CDF297FB-5ED5-48CA-AC4F-5E869F3E2D45}" destId="{73FCE9EA-63E8-42DB-A95E-4EA2F713B59F}" srcOrd="4" destOrd="0" presId="urn:microsoft.com/office/officeart/2005/8/layout/cycle7"/>
    <dgm:cxn modelId="{98C57E7A-D3E5-4BE2-A70B-F19ADA0F6C03}" type="presParOf" srcId="{CDF297FB-5ED5-48CA-AC4F-5E869F3E2D45}" destId="{333EA4BF-0AB2-46C3-A1D9-F84B2CFECABE}" srcOrd="5" destOrd="0" presId="urn:microsoft.com/office/officeart/2005/8/layout/cycle7"/>
    <dgm:cxn modelId="{D22A1902-2CFB-4E89-BC26-AC84901AFFCC}" type="presParOf" srcId="{333EA4BF-0AB2-46C3-A1D9-F84B2CFECABE}" destId="{3C83F6BC-48B5-4BD0-9ED0-F9C692C529D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B29FF-ADFF-4FDE-BED4-77755379DF80}">
      <dsp:nvSpPr>
        <dsp:cNvPr id="0" name=""/>
        <dsp:cNvSpPr/>
      </dsp:nvSpPr>
      <dsp:spPr>
        <a:xfrm>
          <a:off x="3137722" y="735"/>
          <a:ext cx="975393" cy="487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solidFill>
                <a:schemeClr val="bg1"/>
              </a:solidFill>
            </a:rPr>
            <a:t>Учень,</a:t>
          </a:r>
          <a:r>
            <a:rPr lang="uk-UA" sz="1200" kern="1200" dirty="0" smtClean="0">
              <a:solidFill>
                <a:srgbClr val="C00000"/>
              </a:solidFill>
            </a:rPr>
            <a:t> </a:t>
          </a:r>
          <a:r>
            <a:rPr lang="uk-UA" sz="1200" kern="1200" dirty="0" smtClean="0">
              <a:solidFill>
                <a:schemeClr val="bg1"/>
              </a:solidFill>
            </a:rPr>
            <a:t>учениця</a:t>
          </a:r>
          <a:endParaRPr lang="uk-UA" sz="1200" kern="1200" dirty="0">
            <a:solidFill>
              <a:schemeClr val="bg1"/>
            </a:solidFill>
          </a:endParaRPr>
        </a:p>
      </dsp:txBody>
      <dsp:txXfrm>
        <a:off x="3152006" y="15019"/>
        <a:ext cx="946825" cy="459128"/>
      </dsp:txXfrm>
    </dsp:sp>
    <dsp:sp modelId="{DC370FC7-11C2-4BA1-B2C5-B30A4A731775}">
      <dsp:nvSpPr>
        <dsp:cNvPr id="0" name=""/>
        <dsp:cNvSpPr/>
      </dsp:nvSpPr>
      <dsp:spPr>
        <a:xfrm rot="3600000">
          <a:off x="3772039" y="857236"/>
          <a:ext cx="512741" cy="17069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700" kern="1200">
            <a:solidFill>
              <a:srgbClr val="C00000"/>
            </a:solidFill>
          </a:endParaRPr>
        </a:p>
      </dsp:txBody>
      <dsp:txXfrm>
        <a:off x="3823247" y="891375"/>
        <a:ext cx="410325" cy="102415"/>
      </dsp:txXfrm>
    </dsp:sp>
    <dsp:sp modelId="{19BEC7C1-056C-49E5-93A3-F7D5457AD07C}">
      <dsp:nvSpPr>
        <dsp:cNvPr id="0" name=""/>
        <dsp:cNvSpPr/>
      </dsp:nvSpPr>
      <dsp:spPr>
        <a:xfrm>
          <a:off x="3943703" y="1396734"/>
          <a:ext cx="975393" cy="487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solidFill>
                <a:schemeClr val="bg1"/>
              </a:solidFill>
            </a:rPr>
            <a:t>Батьки </a:t>
          </a:r>
          <a:endParaRPr lang="uk-UA" sz="1200" kern="1200" dirty="0">
            <a:solidFill>
              <a:schemeClr val="bg1"/>
            </a:solidFill>
          </a:endParaRPr>
        </a:p>
      </dsp:txBody>
      <dsp:txXfrm>
        <a:off x="3957987" y="1411018"/>
        <a:ext cx="946825" cy="459128"/>
      </dsp:txXfrm>
    </dsp:sp>
    <dsp:sp modelId="{D8D6FC22-1736-4681-838A-15A34DD09448}">
      <dsp:nvSpPr>
        <dsp:cNvPr id="0" name=""/>
        <dsp:cNvSpPr/>
      </dsp:nvSpPr>
      <dsp:spPr>
        <a:xfrm rot="10798436">
          <a:off x="3366869" y="1555603"/>
          <a:ext cx="512741" cy="17069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700" kern="1200">
            <a:solidFill>
              <a:srgbClr val="C00000"/>
            </a:solidFill>
          </a:endParaRPr>
        </a:p>
      </dsp:txBody>
      <dsp:txXfrm rot="10800000">
        <a:off x="3418077" y="1589742"/>
        <a:ext cx="410325" cy="102415"/>
      </dsp:txXfrm>
    </dsp:sp>
    <dsp:sp modelId="{73FCE9EA-63E8-42DB-A95E-4EA2F713B59F}">
      <dsp:nvSpPr>
        <dsp:cNvPr id="0" name=""/>
        <dsp:cNvSpPr/>
      </dsp:nvSpPr>
      <dsp:spPr>
        <a:xfrm>
          <a:off x="2327383" y="1397469"/>
          <a:ext cx="975393" cy="487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solidFill>
                <a:schemeClr val="bg1"/>
              </a:solidFill>
            </a:rPr>
            <a:t>Учитель</a:t>
          </a:r>
          <a:endParaRPr lang="uk-UA" sz="1200" kern="1200" dirty="0">
            <a:solidFill>
              <a:schemeClr val="bg1"/>
            </a:solidFill>
          </a:endParaRPr>
        </a:p>
      </dsp:txBody>
      <dsp:txXfrm>
        <a:off x="2341667" y="1411753"/>
        <a:ext cx="946825" cy="459128"/>
      </dsp:txXfrm>
    </dsp:sp>
    <dsp:sp modelId="{333EA4BF-0AB2-46C3-A1D9-F84B2CFECABE}">
      <dsp:nvSpPr>
        <dsp:cNvPr id="0" name=""/>
        <dsp:cNvSpPr/>
      </dsp:nvSpPr>
      <dsp:spPr>
        <a:xfrm rot="18007254">
          <a:off x="2963879" y="857603"/>
          <a:ext cx="512741" cy="17069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700" kern="1200">
            <a:solidFill>
              <a:srgbClr val="C00000"/>
            </a:solidFill>
          </a:endParaRPr>
        </a:p>
      </dsp:txBody>
      <dsp:txXfrm>
        <a:off x="3015087" y="891742"/>
        <a:ext cx="410325" cy="102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D0420-6F07-4467-AAB9-D1374AAECA7E}" type="datetimeFigureOut">
              <a:rPr lang="uk-UA"/>
              <a:pPr>
                <a:defRPr/>
              </a:pPr>
              <a:t>19.01.2022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20C0E-5022-436C-BFBE-886ABE916A39}" type="slidenum">
              <a:rPr lang="uk-UA" altLang="ru-RU"/>
              <a:pPr/>
              <a:t>‹№›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76655808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BCC3B-4323-4701-A2B2-04D8B8B9BFAB}" type="datetimeFigureOut">
              <a:rPr lang="uk-UA"/>
              <a:pPr>
                <a:defRPr/>
              </a:pPr>
              <a:t>19.01.2022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79652-307F-4E2B-96BA-3E48D6E8B0C5}" type="slidenum">
              <a:rPr lang="uk-UA" altLang="ru-RU"/>
              <a:pPr/>
              <a:t>‹№›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9108786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78CDE-CBDF-4C71-8941-70F7D086C398}" type="datetimeFigureOut">
              <a:rPr lang="uk-UA"/>
              <a:pPr>
                <a:defRPr/>
              </a:pPr>
              <a:t>19.01.2022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B5B6B-19DD-477D-AE2D-258CC4F742AF}" type="slidenum">
              <a:rPr lang="uk-UA" altLang="ru-RU"/>
              <a:pPr/>
              <a:t>‹№›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69295906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D0420-6F07-4467-AAB9-D1374AAECA7E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19.01.2022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20C0E-5022-436C-BFBE-886ABE916A39}" type="slidenum">
              <a:rPr lang="uk-UA" altLang="ru-RU"/>
              <a:pPr/>
              <a:t>‹№›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157796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65D47-4CC4-41EB-AEA2-C9B810E4DC01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19.01.2022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7A7D4-09B6-4158-9554-364A0E634E16}" type="slidenum">
              <a:rPr lang="uk-UA" altLang="ru-RU"/>
              <a:pPr/>
              <a:t>‹№›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80453393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3A79F-5EA2-4094-98E8-90FF6AF28C40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19.01.2022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CC23E-64C0-4202-AEE8-C5185955AC14}" type="slidenum">
              <a:rPr lang="uk-UA" altLang="ru-RU"/>
              <a:pPr/>
              <a:t>‹№›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23336801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E17AF-B590-45A1-B909-AB004286BB2F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19.01.2022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3C2B2-55D0-402D-B7A4-E036ED9682ED}" type="slidenum">
              <a:rPr lang="uk-UA" altLang="ru-RU"/>
              <a:pPr/>
              <a:t>‹№›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18480060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63401-9EAA-4599-90A4-6CDCE6F50879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19.01.2022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EFEB5-C3F7-4E76-B9FD-F882623DEC5E}" type="slidenum">
              <a:rPr lang="uk-UA" altLang="ru-RU"/>
              <a:pPr/>
              <a:t>‹№›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17221147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7576-47CF-4AB2-BDDF-690CC2B09D71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19.01.2022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F4D8E-A02E-439F-9A10-8F23DD19D906}" type="slidenum">
              <a:rPr lang="uk-UA" altLang="ru-RU"/>
              <a:pPr/>
              <a:t>‹№›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53773873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15C12-BC62-4088-9648-9BCA9ADBAE81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19.01.2022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50069-58D0-4056-ABD7-380E2A14A50F}" type="slidenum">
              <a:rPr lang="uk-UA" altLang="ru-RU"/>
              <a:pPr/>
              <a:t>‹№›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10191343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CCB8D-A968-42A6-8F1C-AD993BB0A0AE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19.01.2022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8B47A-FD09-4E08-91E3-E2CFD35EA30E}" type="slidenum">
              <a:rPr lang="uk-UA" altLang="ru-RU"/>
              <a:pPr/>
              <a:t>‹№›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1363921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65D47-4CC4-41EB-AEA2-C9B810E4DC01}" type="datetimeFigureOut">
              <a:rPr lang="uk-UA"/>
              <a:pPr>
                <a:defRPr/>
              </a:pPr>
              <a:t>19.01.2022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7A7D4-09B6-4158-9554-364A0E634E16}" type="slidenum">
              <a:rPr lang="uk-UA" altLang="ru-RU"/>
              <a:pPr/>
              <a:t>‹№›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74363899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ADE06-C946-4D6F-B749-84B28AB36707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19.01.2022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C2B81-B78E-4A4C-A4FF-1272A0FF8D03}" type="slidenum">
              <a:rPr lang="uk-UA" altLang="ru-RU"/>
              <a:pPr/>
              <a:t>‹№›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65568321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BCC3B-4323-4701-A2B2-04D8B8B9BFAB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19.01.2022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79652-307F-4E2B-96BA-3E48D6E8B0C5}" type="slidenum">
              <a:rPr lang="uk-UA" altLang="ru-RU"/>
              <a:pPr/>
              <a:t>‹№›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23228839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78CDE-CBDF-4C71-8941-70F7D086C398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19.01.2022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B5B6B-19DD-477D-AE2D-258CC4F742AF}" type="slidenum">
              <a:rPr lang="uk-UA" altLang="ru-RU"/>
              <a:pPr/>
              <a:t>‹№›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69533444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3A79F-5EA2-4094-98E8-90FF6AF28C40}" type="datetimeFigureOut">
              <a:rPr lang="uk-UA"/>
              <a:pPr>
                <a:defRPr/>
              </a:pPr>
              <a:t>19.01.2022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CC23E-64C0-4202-AEE8-C5185955AC14}" type="slidenum">
              <a:rPr lang="uk-UA" altLang="ru-RU"/>
              <a:pPr/>
              <a:t>‹№›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73037475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E17AF-B590-45A1-B909-AB004286BB2F}" type="datetimeFigureOut">
              <a:rPr lang="uk-UA"/>
              <a:pPr>
                <a:defRPr/>
              </a:pPr>
              <a:t>19.01.2022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3C2B2-55D0-402D-B7A4-E036ED9682ED}" type="slidenum">
              <a:rPr lang="uk-UA" altLang="ru-RU"/>
              <a:pPr/>
              <a:t>‹№›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00913929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63401-9EAA-4599-90A4-6CDCE6F50879}" type="datetimeFigureOut">
              <a:rPr lang="uk-UA"/>
              <a:pPr>
                <a:defRPr/>
              </a:pPr>
              <a:t>19.01.2022</a:t>
            </a:fld>
            <a:endParaRPr lang="uk-UA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EFEB5-C3F7-4E76-B9FD-F882623DEC5E}" type="slidenum">
              <a:rPr lang="uk-UA" altLang="ru-RU"/>
              <a:pPr/>
              <a:t>‹№›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75905562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7576-47CF-4AB2-BDDF-690CC2B09D71}" type="datetimeFigureOut">
              <a:rPr lang="uk-UA"/>
              <a:pPr>
                <a:defRPr/>
              </a:pPr>
              <a:t>19.01.2022</a:t>
            </a:fld>
            <a:endParaRPr lang="uk-UA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F4D8E-A02E-439F-9A10-8F23DD19D906}" type="slidenum">
              <a:rPr lang="uk-UA" altLang="ru-RU"/>
              <a:pPr/>
              <a:t>‹№›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9462053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15C12-BC62-4088-9648-9BCA9ADBAE81}" type="datetimeFigureOut">
              <a:rPr lang="uk-UA"/>
              <a:pPr>
                <a:defRPr/>
              </a:pPr>
              <a:t>19.01.2022</a:t>
            </a:fld>
            <a:endParaRPr lang="uk-UA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50069-58D0-4056-ABD7-380E2A14A50F}" type="slidenum">
              <a:rPr lang="uk-UA" altLang="ru-RU"/>
              <a:pPr/>
              <a:t>‹№›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24671828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CCB8D-A968-42A6-8F1C-AD993BB0A0AE}" type="datetimeFigureOut">
              <a:rPr lang="uk-UA"/>
              <a:pPr>
                <a:defRPr/>
              </a:pPr>
              <a:t>19.01.2022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8B47A-FD09-4E08-91E3-E2CFD35EA30E}" type="slidenum">
              <a:rPr lang="uk-UA" altLang="ru-RU"/>
              <a:pPr/>
              <a:t>‹№›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1978561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ADE06-C946-4D6F-B749-84B28AB36707}" type="datetimeFigureOut">
              <a:rPr lang="uk-UA"/>
              <a:pPr>
                <a:defRPr/>
              </a:pPr>
              <a:t>19.01.2022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C2B81-B78E-4A4C-A4FF-1272A0FF8D03}" type="slidenum">
              <a:rPr lang="uk-UA" altLang="ru-RU"/>
              <a:pPr/>
              <a:t>‹№›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5963353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 smtClean="0"/>
              <a:t>Зразок заголовка</a:t>
            </a:r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 smtClean="0"/>
              <a:t>Редагувати стиль зразка тексту</a:t>
            </a:r>
          </a:p>
          <a:p>
            <a:pPr lvl="1"/>
            <a:r>
              <a:rPr lang="uk-UA" altLang="uk-UA" smtClean="0"/>
              <a:t>Другий рівень</a:t>
            </a:r>
          </a:p>
          <a:p>
            <a:pPr lvl="2"/>
            <a:r>
              <a:rPr lang="uk-UA" altLang="uk-UA" smtClean="0"/>
              <a:t>Третій рівень</a:t>
            </a:r>
          </a:p>
          <a:p>
            <a:pPr lvl="3"/>
            <a:r>
              <a:rPr lang="uk-UA" altLang="uk-UA" smtClean="0"/>
              <a:t>Четвертий рівень</a:t>
            </a:r>
          </a:p>
          <a:p>
            <a:pPr lvl="4"/>
            <a:r>
              <a:rPr lang="uk-UA" altLang="uk-UA" smtClean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E4EC7D-2EC0-4451-BAB8-BB0FC9C285E4}" type="datetimeFigureOut">
              <a:rPr lang="uk-UA"/>
              <a:pPr>
                <a:defRPr/>
              </a:pPr>
              <a:t>19.01.2022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65BF159-92B7-448B-872F-50852FA3F1AC}" type="slidenum">
              <a:rPr lang="uk-UA" altLang="ru-RU"/>
              <a:pPr/>
              <a:t>‹№›</a:t>
            </a:fld>
            <a:endParaRPr lang="uk-UA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 smtClean="0"/>
              <a:t>Зразок заголовка</a:t>
            </a:r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 smtClean="0"/>
              <a:t>Редагувати стиль зразка тексту</a:t>
            </a:r>
          </a:p>
          <a:p>
            <a:pPr lvl="1"/>
            <a:r>
              <a:rPr lang="uk-UA" altLang="uk-UA" smtClean="0"/>
              <a:t>Другий рівень</a:t>
            </a:r>
          </a:p>
          <a:p>
            <a:pPr lvl="2"/>
            <a:r>
              <a:rPr lang="uk-UA" altLang="uk-UA" smtClean="0"/>
              <a:t>Третій рівень</a:t>
            </a:r>
          </a:p>
          <a:p>
            <a:pPr lvl="3"/>
            <a:r>
              <a:rPr lang="uk-UA" altLang="uk-UA" smtClean="0"/>
              <a:t>Четвертий рівень</a:t>
            </a:r>
          </a:p>
          <a:p>
            <a:pPr lvl="4"/>
            <a:r>
              <a:rPr lang="uk-UA" altLang="uk-UA" smtClean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E4EC7D-2EC0-4451-BAB8-BB0FC9C285E4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19.01.2022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65BF159-92B7-448B-872F-50852FA3F1AC}" type="slidenum">
              <a:rPr lang="uk-UA" altLang="ru-RU"/>
              <a:pPr/>
              <a:t>‹№›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05658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 ?><Relationships xmlns="http://schemas.openxmlformats.org/package/2006/relationships"><Relationship Id="rId3" Target="../media/image30.png" Type="http://schemas.openxmlformats.org/officeDocument/2006/relationships/image"/><Relationship Id="rId2" Target="../media/image29.jpeg" Type="http://schemas.openxmlformats.org/officeDocument/2006/relationships/image"/><Relationship Id="rId1" Target="../slideLayouts/slideLayout13.xml" Type="http://schemas.openxmlformats.org/officeDocument/2006/relationships/slideLayout"/><Relationship Id="rId5" Target="../media/image32.jpeg" Type="http://schemas.openxmlformats.org/officeDocument/2006/relationships/image"/><Relationship Id="rId4" Target="../media/image31.pn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34.jpeg" Type="http://schemas.openxmlformats.org/officeDocument/2006/relationships/image"/><Relationship Id="rId2" Target="../media/image33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36.jpeg" Type="http://schemas.openxmlformats.org/officeDocument/2006/relationships/image"/><Relationship Id="rId4" Target="../media/image35.jpeg" Type="http://schemas.openxmlformats.org/officeDocument/2006/relationships/image"/></Relationships>
</file>

<file path=ppt/slides/_rels/slide2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7" Target="../media/image7.pn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13.xml" Type="http://schemas.openxmlformats.org/officeDocument/2006/relationships/slideLayout"/><Relationship Id="rId6" Target="../media/image6.png" Type="http://schemas.openxmlformats.org/officeDocument/2006/relationships/image"/><Relationship Id="rId5" Target="../media/image5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7" Target="../media/image13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13.xml" Type="http://schemas.openxmlformats.org/officeDocument/2006/relationships/slideLayout"/><Relationship Id="rId6" Target="../media/image12.jpeg" Type="http://schemas.openxmlformats.org/officeDocument/2006/relationships/image"/><Relationship Id="rId5" Target="../media/image11.jpeg" Type="http://schemas.openxmlformats.org/officeDocument/2006/relationships/image"/><Relationship Id="rId4" Target="../media/image10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13.xml" Type="http://schemas.openxmlformats.org/officeDocument/2006/relationships/slideLayout"/><Relationship Id="rId6" Target="../media/image18.jpeg" Type="http://schemas.openxmlformats.org/officeDocument/2006/relationships/image"/><Relationship Id="rId5" Target="../media/image17.jpeg" Type="http://schemas.openxmlformats.org/officeDocument/2006/relationships/image"/><Relationship Id="rId4" Target="../media/image16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2" Target="../media/image19.jpeg" Type="http://schemas.openxmlformats.org/officeDocument/2006/relationships/image"/><Relationship Id="rId1" Target="../slideLayouts/slideLayout13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8" Target="../diagrams/quickStyle1.xml" Type="http://schemas.openxmlformats.org/officeDocument/2006/relationships/diagramQuickStyle"/><Relationship Id="rId3" Target="../media/image22.png" Type="http://schemas.openxmlformats.org/officeDocument/2006/relationships/image"/><Relationship Id="rId7" Target="../diagrams/layout1.xml" Type="http://schemas.openxmlformats.org/officeDocument/2006/relationships/diagramLayout"/><Relationship Id="rId2" Target="../media/image21.png" Type="http://schemas.openxmlformats.org/officeDocument/2006/relationships/image"/><Relationship Id="rId1" Target="../slideLayouts/slideLayout13.xml" Type="http://schemas.openxmlformats.org/officeDocument/2006/relationships/slideLayout"/><Relationship Id="rId6" Target="../diagrams/data1.xml" Type="http://schemas.openxmlformats.org/officeDocument/2006/relationships/diagramData"/><Relationship Id="rId5" Target="../media/image24.jpeg" Type="http://schemas.openxmlformats.org/officeDocument/2006/relationships/image"/><Relationship Id="rId10" Target="../diagrams/drawing1.xml" Type="http://schemas.microsoft.com/office/2007/relationships/diagramDrawing"/><Relationship Id="rId4" Target="../media/image23.jpeg" Type="http://schemas.openxmlformats.org/officeDocument/2006/relationships/image"/><Relationship Id="rId9" Target="../diagrams/colors1.xml" Type="http://schemas.openxmlformats.org/officeDocument/2006/relationships/diagramColors"/></Relationships>
</file>

<file path=ppt/slides/_rels/slide8.xml.rels><?xml version="1.0" encoding="UTF-8" standalone="yes" ?><Relationships xmlns="http://schemas.openxmlformats.org/package/2006/relationships"><Relationship Id="rId3" Target="../media/image23.jpeg" Type="http://schemas.openxmlformats.org/officeDocument/2006/relationships/image"/><Relationship Id="rId2" Target="../media/image25.png" Type="http://schemas.openxmlformats.org/officeDocument/2006/relationships/image"/><Relationship Id="rId1" Target="../slideLayouts/slideLayout13.xml" Type="http://schemas.openxmlformats.org/officeDocument/2006/relationships/slideLayout"/><Relationship Id="rId4" Target="../media/image26.pn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3"/>
          <p:cNvSpPr>
            <a:spLocks noGrp="1"/>
          </p:cNvSpPr>
          <p:nvPr>
            <p:ph type="ctrTitle"/>
          </p:nvPr>
        </p:nvSpPr>
        <p:spPr>
          <a:xfrm>
            <a:off x="2863969" y="1552755"/>
            <a:ext cx="8860107" cy="2349530"/>
          </a:xfrm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r>
              <a:rPr lang="uk-UA" altLang="uk-UA" sz="4800" b="1" dirty="0" smtClean="0">
                <a:solidFill>
                  <a:srgbClr val="C00000"/>
                </a:solidFill>
                <a:latin typeface="Monserrat"/>
              </a:rPr>
              <a:t/>
            </a:r>
            <a:br>
              <a:rPr lang="uk-UA" altLang="uk-UA" sz="4800" b="1" dirty="0" smtClean="0">
                <a:solidFill>
                  <a:srgbClr val="C00000"/>
                </a:solidFill>
                <a:latin typeface="Monserrat"/>
              </a:rPr>
            </a:br>
            <a:r>
              <a:rPr lang="uk-UA" altLang="uk-UA" sz="4800" b="1" dirty="0" smtClean="0">
                <a:solidFill>
                  <a:srgbClr val="C00000"/>
                </a:solidFill>
                <a:latin typeface="Monserrat"/>
              </a:rPr>
              <a:t>НОВА УКРАЇНСЬКА ШКОЛА: </a:t>
            </a:r>
            <a:r>
              <a:rPr lang="uk-UA" altLang="uk-UA" sz="3200" b="1" dirty="0" smtClean="0">
                <a:solidFill>
                  <a:srgbClr val="C00000"/>
                </a:solidFill>
                <a:latin typeface="Monserrat"/>
              </a:rPr>
              <a:t>НАСТУПНІСТЬ ПОЧАТКОВОЇ ТА БАЗОВОЇ СЕРЕДНЬОЇ ОСВІТИ</a:t>
            </a:r>
          </a:p>
        </p:txBody>
      </p:sp>
      <p:sp>
        <p:nvSpPr>
          <p:cNvPr id="11267" name="Підзаголовок 4"/>
          <p:cNvSpPr>
            <a:spLocks noGrp="1"/>
          </p:cNvSpPr>
          <p:nvPr>
            <p:ph type="subTitle" idx="1"/>
          </p:nvPr>
        </p:nvSpPr>
        <p:spPr>
          <a:xfrm>
            <a:off x="7449672" y="4905765"/>
            <a:ext cx="4584178" cy="1655762"/>
          </a:xfrm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r>
              <a:rPr lang="uk-UA" altLang="uk-UA" sz="1800" b="1" kern="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Вітюк Валентина Володимирівна,</a:t>
            </a:r>
          </a:p>
          <a:p>
            <a:pPr algn="l" eaLnBrk="1" hangingPunct="1">
              <a:lnSpc>
                <a:spcPct val="100000"/>
              </a:lnSpc>
            </a:pPr>
            <a:r>
              <a:rPr lang="uk-UA" altLang="uk-UA" sz="1800" kern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altLang="uk-UA" sz="1800" kern="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октор педагогічних наук, доцент, професор</a:t>
            </a:r>
          </a:p>
          <a:p>
            <a:pPr algn="l" eaLnBrk="1" hangingPunct="1">
              <a:lnSpc>
                <a:spcPct val="100000"/>
              </a:lnSpc>
            </a:pPr>
            <a:r>
              <a:rPr lang="uk-UA" altLang="uk-UA" sz="1800" kern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altLang="uk-UA" sz="1800" kern="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афедри теорії і методики початкової освіти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478" y="115708"/>
            <a:ext cx="1205552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якісно підготувати майбутнього вчителя Нової української школи?</a:t>
            </a:r>
          </a:p>
          <a:p>
            <a:pPr marL="457200" indent="-457200" algn="just">
              <a:buAutoNum type="arabicPeriod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 (методика навчання) + вибіркова дисципліна (Діяльнісний підхід у НУШ /Мовно-літературна освітня галузь у контексті НУШ)</a:t>
            </a:r>
          </a:p>
          <a:p>
            <a:pPr marL="457200" indent="-457200" algn="just">
              <a:buAutoNum type="arabicPeriod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 траєкторія зростання викладача</a:t>
            </a:r>
          </a:p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Рекомендовані матеріали</a:t>
            </a: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Міністерство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 і науки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України,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 школа,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модернізації змісту освіти  - загальна середня освіта – Нова українська школа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Концепція Нової української школи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Державний стандарт базової середньої освіти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Модельні навчальні програми для 5-9 класів Нової української школи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Презентації модельних навчальних програм для 5-9 класів закладів загальної середньої освіти</a:t>
            </a: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Відповідаємо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запитання: усе про модельні навчальні програми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https://nus.org.ua/questions/vidpovidayemo-na-zapytannya-use-pro-modelni-navchalni-programy-dlya-rozrobnykiv-i-shkil/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організації освітнього процесу в 5-х пілотних класах НУШ: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https://svitliteraturu.com/board/metodichni_rekomendaciji/rekomendaciji_shhodo_organizaciji_osvitnogo_procesu_v_5_kh_pilotnikh_klasakh_nush/6-1-0-328</a:t>
            </a:r>
          </a:p>
          <a:p>
            <a:pPr marL="342900" indent="-342900" algn="just">
              <a:buFontTx/>
              <a:buChar char="-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платформі 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EdEra</a:t>
            </a:r>
            <a:endParaRPr lang="uk-UA" sz="2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науки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«НАВЧАЄМОСЬ РАЗО,М»,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0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501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069" y="286603"/>
            <a:ext cx="117780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Кабінет / лабораторія НУШ (навчально-методичне забезпечення; 7 осередків: комунікації, тематичний осередок (або зона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відкриттів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осередок тиші, матеріалів, новин, читання, вчителя).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Співпраця з видавництвами («Ранок», «Літера», «Грамота»,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«Оріон», «Підручники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посібники» та ін.), Інститутом педагогіки НАН України.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Програмне забезпечення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mozaBook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Авторські навчально-методичні посібники.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Науково-методична спільнота ?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7560" y="4662784"/>
            <a:ext cx="1664352" cy="142658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49" y="4840095"/>
            <a:ext cx="1597290" cy="296900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8683" y="3395218"/>
            <a:ext cx="1767993" cy="2889754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2047439" y="3266406"/>
            <a:ext cx="63192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коуч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ментор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модератор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фасилітатор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двайзер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модератор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8320" y="6128728"/>
            <a:ext cx="2042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икладач</a:t>
            </a:r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2879" y="1953058"/>
            <a:ext cx="3664014" cy="213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851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Місце для вмісту 2"/>
          <p:cNvSpPr>
            <a:spLocks noGrp="1"/>
          </p:cNvSpPr>
          <p:nvPr>
            <p:ph idx="1"/>
          </p:nvPr>
        </p:nvSpPr>
        <p:spPr>
          <a:xfrm>
            <a:off x="2966777" y="107319"/>
            <a:ext cx="6094778" cy="6315251"/>
          </a:xfrm>
        </p:spPr>
        <p:txBody>
          <a:bodyPr/>
          <a:lstStyle/>
          <a:p>
            <a:pPr marL="0" indent="0" eaLnBrk="1" hangingPunct="1">
              <a:buNone/>
            </a:pPr>
            <a:endParaRPr lang="uk-UA" sz="4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uk-UA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buNone/>
            </a:pPr>
            <a:r>
              <a:rPr lang="uk-UA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нові ідеї </a:t>
            </a:r>
          </a:p>
          <a:p>
            <a:pPr marL="0" indent="0" eaLnBrk="1" hangingPunct="1">
              <a:buNone/>
            </a:pPr>
            <a:r>
              <a:rPr lang="uk-UA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buNone/>
            </a:pPr>
            <a:endParaRPr lang="uk-UA" sz="4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uk-UA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 думки</a:t>
            </a:r>
          </a:p>
          <a:p>
            <a:pPr marL="809625" indent="-809625" eaLnBrk="1" hangingPunct="1">
              <a:buNone/>
            </a:pPr>
            <a:endParaRPr lang="uk-UA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9625" indent="-809625" eaLnBrk="1" hangingPunct="1">
              <a:buNone/>
            </a:pPr>
            <a:endParaRPr lang="uk-UA" sz="4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9625" indent="-809625" eaLnBrk="1" hangingPunct="1">
              <a:buNone/>
            </a:pPr>
            <a:r>
              <a:rPr lang="uk-UA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побажання / пропозиції </a:t>
            </a:r>
          </a:p>
          <a:p>
            <a:pPr marL="809625" indent="-809625" eaLnBrk="1" hangingPunct="1">
              <a:buNone/>
            </a:pPr>
            <a:endParaRPr lang="uk-UA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ru-RU" altLang="ru-RU" sz="4000" dirty="0" smtClean="0">
              <a:latin typeface="Monserrat"/>
            </a:endParaRPr>
          </a:p>
        </p:txBody>
      </p:sp>
      <p:pic>
        <p:nvPicPr>
          <p:cNvPr id="2052" name="Picture 4" descr="Смайлик картинки, стоковые фото Смайлик | Depositphot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8358" y="555172"/>
            <a:ext cx="1995327" cy="1611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3597" y="2532377"/>
            <a:ext cx="1900088" cy="1905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17720" y="4803498"/>
            <a:ext cx="220980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1625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809910" y="331719"/>
            <a:ext cx="18473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uk-UA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9229" y="141515"/>
            <a:ext cx="1201565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 українська школа</a:t>
            </a:r>
          </a:p>
          <a:p>
            <a:pPr algn="just"/>
            <a:r>
              <a:rPr lang="uk-UA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змінилося?                                                                       Чому? Чим зумовлені зміни?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ідходи до навчання                                        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змінюється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школа у минулому?..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освіти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                                                      38 / 76 – позиція України за рейтингом</a:t>
            </a:r>
          </a:p>
          <a:p>
            <a:pPr algn="ctr"/>
            <a:r>
              <a:rPr lang="uk-UA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середньої освіти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навчання впродовж життя, відкривати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нові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 в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собі, в світі, 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бути адаптивним, гнучким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 skills – soft skills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(85 %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єрного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успіху)</a:t>
            </a:r>
          </a:p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результати ЗНО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- змінюються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</a:p>
          <a:p>
            <a:pPr algn="ctr"/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Діти </a:t>
            </a:r>
            <a:r>
              <a:rPr lang="uk-U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НУШ – покоління Альфа</a:t>
            </a:r>
            <a:br>
              <a:rPr lang="uk-U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народжені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2010 - року, коли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вийшов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iPad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запущений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Instagram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7272" y="1027072"/>
            <a:ext cx="1426545" cy="185826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230" y="1893352"/>
            <a:ext cx="3893386" cy="313205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2719" y="4264657"/>
            <a:ext cx="3005588" cy="53649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2445" y="4067309"/>
            <a:ext cx="2956816" cy="84132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90442" y="4795053"/>
            <a:ext cx="3005588" cy="84132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41746" y="4947467"/>
            <a:ext cx="2956816" cy="54259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419261" y="5636374"/>
            <a:ext cx="2944580" cy="727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ідвищена чутливість </a:t>
            </a:r>
          </a:p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оцінок оточення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859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348" y="140274"/>
            <a:ext cx="10515600" cy="510656"/>
          </a:xfrm>
        </p:spPr>
        <p:txBody>
          <a:bodyPr/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 шкільної освіти в Україні</a:t>
            </a:r>
            <a:endParaRPr lang="uk-UA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9485" y="464949"/>
            <a:ext cx="11916000" cy="60480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2016/2018 рр.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 нового Державного стандарту початкової освіти, розширення доступу до інклюзивної освіти через запровадження субвенції з держбюджету на інклюзивну освіту, проведення семінарів та виготовлення методичних матеріалів, підготовка тренерів, апробація модельних навчальних програм у пілотних школах для 1 класу, курси підвищення кваліфікації для директорів (заступників директорів початкової школи), розроблення нової процедури атестації вчителів та керівників шкіл, розроблення мережі опорних шкіл з урахуванням перспективних планів створення об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єднаних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територіальних громад</a:t>
            </a:r>
          </a:p>
          <a:p>
            <a:pPr algn="just">
              <a:lnSpc>
                <a:spcPct val="100000"/>
              </a:lnSpc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овтень 2016 р.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рішенням Колегії МОН України ухвалена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 Нової української школи</a:t>
            </a:r>
          </a:p>
          <a:p>
            <a:pPr algn="just">
              <a:lnSpc>
                <a:spcPct val="100000"/>
              </a:lnSpc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вересень 2017 р. –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ухвалено новий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 «Про освіту»</a:t>
            </a:r>
          </a:p>
          <a:p>
            <a:pPr algn="just">
              <a:lnSpc>
                <a:spcPct val="100000"/>
              </a:lnSpc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ютий 2018 р. –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 Міністрів затвердив новий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стандарт початкової освіти</a:t>
            </a:r>
          </a:p>
          <a:p>
            <a:pPr algn="just">
              <a:lnSpc>
                <a:spcPct val="100000"/>
              </a:lnSpc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2017/2018 рр. –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апробація Держстандарту в 100 школах України </a:t>
            </a:r>
          </a:p>
          <a:p>
            <a:pPr algn="just">
              <a:lnSpc>
                <a:spcPct val="100000"/>
              </a:lnSpc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2018/2019 рр.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навчання вчителів початкової школи: онлайн-курс на </a:t>
            </a:r>
            <a:r>
              <a:rPr lang="uk-UA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платформі 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EdEra</a:t>
            </a:r>
            <a:r>
              <a:rPr lang="en-US" sz="2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очні сесії з тренерами</a:t>
            </a:r>
          </a:p>
          <a:p>
            <a:pPr algn="just">
              <a:lnSpc>
                <a:spcPct val="100000"/>
              </a:lnSpc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р.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стартував пілотний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сертифікації вчителів початкових класів – Порядок проведення інституційного аудиту, Державною службою якості освіти розроблено Рекомендації до побудови внутрішньої системи забезпечення якості освіти у ЗЗСО (20% надбавки до посадового окладу та звільнення від атестації) </a:t>
            </a:r>
          </a:p>
          <a:p>
            <a:pPr algn="just">
              <a:lnSpc>
                <a:spcPct val="100000"/>
              </a:lnSpc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2018/2022 рр.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навчання в початковій школі за новим Держстандартом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423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0" y="1"/>
            <a:ext cx="4451731" cy="3338798"/>
          </a:xfrm>
          <a:prstGeom prst="rect">
            <a:avLst/>
          </a:prstGeom>
        </p:spPr>
      </p:pic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35339" y="3215890"/>
            <a:ext cx="3563957" cy="35639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4621" y="16424"/>
            <a:ext cx="3946052" cy="338675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9961" y="3397308"/>
            <a:ext cx="4432039" cy="332402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4863" y="0"/>
            <a:ext cx="3577656" cy="33223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70035" y="3338799"/>
            <a:ext cx="4144709" cy="344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701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https://vajr.info/wp-content/uploads/2018/12/foto-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9" y="110170"/>
            <a:ext cx="4158910" cy="2765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337" y="110170"/>
            <a:ext cx="4144663" cy="27557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5451" y="0"/>
            <a:ext cx="4101098" cy="30737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60" y="2985573"/>
            <a:ext cx="4029391" cy="326993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31326" y="3120885"/>
            <a:ext cx="4015223" cy="33680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437139" y="3467488"/>
            <a:ext cx="38549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Стіни, що говорять.</a:t>
            </a:r>
          </a:p>
          <a:p>
            <a:pPr marL="342900" indent="-342900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«Веселі» коридори.</a:t>
            </a:r>
          </a:p>
          <a:p>
            <a:pPr marL="342900" indent="-342900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Комфортна зона відпочинку.</a:t>
            </a:r>
          </a:p>
          <a:p>
            <a:pPr marL="342900" indent="-342900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Мобільні меблі.</a:t>
            </a:r>
          </a:p>
          <a:p>
            <a:pPr marL="342900" indent="-342900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Відкриті шафи.</a:t>
            </a:r>
          </a:p>
          <a:p>
            <a:pPr marL="342900" indent="-342900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«Куточок настрою», «Мистецький куточок»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217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кутник 13"/>
          <p:cNvSpPr/>
          <p:nvPr/>
        </p:nvSpPr>
        <p:spPr>
          <a:xfrm>
            <a:off x="3643230" y="36018"/>
            <a:ext cx="5076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 </a:t>
            </a: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шкільної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5716" y="853234"/>
            <a:ext cx="8821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25" y="138053"/>
            <a:ext cx="2143280" cy="2293029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2364505" y="448441"/>
            <a:ext cx="96111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обдарувань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шанобливого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кутник 17"/>
          <p:cNvSpPr/>
          <p:nvPr/>
        </p:nvSpPr>
        <p:spPr>
          <a:xfrm>
            <a:off x="2418068" y="2092704"/>
            <a:ext cx="40220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«Канва» розвитку 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учня</a:t>
            </a:r>
          </a:p>
          <a:p>
            <a:endParaRPr lang="uk-UA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25" y="2892747"/>
            <a:ext cx="3697496" cy="3331072"/>
          </a:xfrm>
          <a:prstGeom prst="rect">
            <a:avLst/>
          </a:prstGeom>
        </p:spPr>
      </p:pic>
      <p:sp>
        <p:nvSpPr>
          <p:cNvPr id="20" name="Прямокутник 19"/>
          <p:cNvSpPr/>
          <p:nvPr/>
        </p:nvSpPr>
        <p:spPr>
          <a:xfrm>
            <a:off x="3868391" y="2511657"/>
            <a:ext cx="46264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ключових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НУШ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Вільне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 державною мовою.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спілкуватися рідною (у разі відмінності від державної) та іноземними мовами.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грамотність.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галузі природничих наук, техніки і технологій.</a:t>
            </a:r>
          </a:p>
          <a:p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компетентність.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Інформаційно-комунікаційна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компетентність.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впродовж життя.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соціальні компетентності.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компетентність.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Підприємливість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фінансова грамотність.</a:t>
            </a:r>
          </a:p>
        </p:txBody>
      </p:sp>
      <p:sp>
        <p:nvSpPr>
          <p:cNvPr id="22" name="Прямокутник 21"/>
          <p:cNvSpPr/>
          <p:nvPr/>
        </p:nvSpPr>
        <p:spPr>
          <a:xfrm>
            <a:off x="8359689" y="2569757"/>
            <a:ext cx="37511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наскрізних умінь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НУШ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розумінням.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Висловлювати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власну думку в усній та письмовій формі.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системно мислити.</a:t>
            </a:r>
          </a:p>
          <a:p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обґрунтовувати власну позицію до подій, явищ і процесів.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діяти.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ініціативу.</a:t>
            </a:r>
          </a:p>
          <a:p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керувати емоціями.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ризики.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Розв’язувати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Співпрацювати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іншими.</a:t>
            </a:r>
          </a:p>
        </p:txBody>
      </p:sp>
    </p:spTree>
    <p:extLst>
      <p:ext uri="{BB962C8B-B14F-4D97-AF65-F5344CB8AC3E}">
        <p14:creationId xmlns:p14="http://schemas.microsoft.com/office/powerpoint/2010/main" val="477233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5247"/>
            <a:ext cx="9566044" cy="199155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66806"/>
            <a:ext cx="7197213" cy="1980767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2531988" y="115220"/>
            <a:ext cx="66462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КЛЮЧОВИХ КОМПОНЕНТІВ НУШ</a:t>
            </a:r>
            <a:endParaRPr lang="uk-UA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898" y="66915"/>
            <a:ext cx="1616663" cy="80833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2258" y="1286806"/>
            <a:ext cx="5089742" cy="5527051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03749883"/>
              </p:ext>
            </p:extLst>
          </p:nvPr>
        </p:nvGraphicFramePr>
        <p:xfrm>
          <a:off x="1157602" y="4928692"/>
          <a:ext cx="7250839" cy="1885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731860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0895" y="0"/>
            <a:ext cx="10515600" cy="863029"/>
          </a:xfrm>
        </p:spPr>
        <p:txBody>
          <a:bodyPr/>
          <a:lstStyle/>
          <a:p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НУШ</a:t>
            </a:r>
            <a:endParaRPr lang="uk-UA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499" y="580278"/>
            <a:ext cx="4304635" cy="29559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19258" y="-3865"/>
            <a:ext cx="543027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 галузі НУШ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>
              <a:buAutoNum type="arabicPeriod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Мовно-літературна.</a:t>
            </a:r>
          </a:p>
          <a:p>
            <a:pPr marL="265113" indent="-265113">
              <a:buAutoNum type="arabicPeriod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Математична.</a:t>
            </a:r>
          </a:p>
          <a:p>
            <a:pPr marL="265113" indent="-265113">
              <a:buAutoNum type="arabicPeriod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Природнича.</a:t>
            </a:r>
          </a:p>
          <a:p>
            <a:pPr marL="265113" indent="-265113">
              <a:buAutoNum type="arabicPeriod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Технологічна.</a:t>
            </a:r>
          </a:p>
          <a:p>
            <a:pPr marL="265113" indent="-265113">
              <a:buAutoNum type="arabicPeriod"/>
            </a:pP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Інформатична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65113" indent="-265113">
              <a:buAutoNum type="arabicPeriod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 і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здоров’язбережувальна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65113" indent="-265113">
              <a:buAutoNum type="arabicPeriod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Громадянська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історична.</a:t>
            </a:r>
          </a:p>
          <a:p>
            <a:pPr marL="265113" indent="-265113">
              <a:buAutoNum type="arabicPeriod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Мистецька.</a:t>
            </a:r>
          </a:p>
          <a:p>
            <a:pPr marL="265113" indent="-265113">
              <a:buAutoNum type="arabicPeriod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 культура.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5626" y="199458"/>
            <a:ext cx="2536080" cy="106079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20499" y="3367564"/>
            <a:ext cx="3030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5-6 класи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адаптаційний цикл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7-9 класи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цикл базового предметного навчання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55957" y="4038148"/>
            <a:ext cx="42572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кожної освітньої галузі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компетентнісний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потенціал;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навчання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учнів;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мінімальну та максимальну кількість навчальних годин за циклами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8073" y="2058238"/>
            <a:ext cx="2237426" cy="4419983"/>
          </a:xfrm>
          <a:prstGeom prst="rect">
            <a:avLst/>
          </a:prstGeom>
        </p:spPr>
      </p:pic>
      <p:sp>
        <p:nvSpPr>
          <p:cNvPr id="7" name="Прямокутник 6"/>
          <p:cNvSpPr/>
          <p:nvPr/>
        </p:nvSpPr>
        <p:spPr>
          <a:xfrm>
            <a:off x="675706" y="4846155"/>
            <a:ext cx="69439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освітнього процесу</a:t>
            </a: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(Що навчати?)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навчання, а не ілюзія</a:t>
            </a: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навчання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(Як навчати?)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 взаємодії вчителя й учнів</a:t>
            </a: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навчання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(Що і як вимірювати?)</a:t>
            </a:r>
          </a:p>
        </p:txBody>
      </p:sp>
    </p:spTree>
    <p:extLst>
      <p:ext uri="{BB962C8B-B14F-4D97-AF65-F5344CB8AC3E}">
        <p14:creationId xmlns:p14="http://schemas.microsoft.com/office/powerpoint/2010/main" val="2850106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8250" y="-26685"/>
            <a:ext cx="10610851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філології та журналістики</a:t>
            </a: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014 Середня освіта. Українська мова та література. Світова література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014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Польська мова</a:t>
            </a:r>
          </a:p>
          <a:p>
            <a:pPr algn="ctr"/>
            <a:r>
              <a:rPr lang="uk-UA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інформаційних технологій і математики</a:t>
            </a: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014 Середня освіта. Математика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014 Середня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освіта. Інформатика</a:t>
            </a:r>
          </a:p>
          <a:p>
            <a:pPr algn="ctr"/>
            <a:r>
              <a:rPr lang="uk-UA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історії, політології та національної безпеки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014 Середня освіта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Історія, правознавство</a:t>
            </a:r>
          </a:p>
          <a:p>
            <a:pPr algn="ctr"/>
            <a:r>
              <a:rPr lang="uk-UA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біології та лісового господарства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014 Середня освіта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Біологія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014 Середня освіта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Біологія, природознавство,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людини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014 Середня освіта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Природничі науки</a:t>
            </a:r>
            <a:endParaRPr lang="uk-UA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Географічний факультет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014 Середня освіта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Географія</a:t>
            </a:r>
          </a:p>
          <a:p>
            <a:pPr algn="ctr"/>
            <a:r>
              <a:rPr lang="uk-UA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хімії, екології та фармації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014 Середня освіта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Хімія</a:t>
            </a:r>
            <a:endParaRPr lang="uk-UA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Навчально-науковий фізико-технологічний інститут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014 Середня освіта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Фізика</a:t>
            </a:r>
          </a:p>
          <a:p>
            <a:pPr algn="ctr"/>
            <a:r>
              <a:rPr lang="uk-UA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іноземної філології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014 Середня освіта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Ангглійська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мова/Німецька мова</a:t>
            </a:r>
            <a:endParaRPr lang="uk-UA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фізичної культури, спорту та </a:t>
            </a:r>
            <a:r>
              <a:rPr lang="uk-UA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014 Середня освіта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Фізична культура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V="1">
            <a:off x="147840" y="163816"/>
            <a:ext cx="938010" cy="10355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3052" y="1072150"/>
            <a:ext cx="1571843" cy="308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187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6807</TotalTime>
  <Words>1015</Words>
  <Application>Microsoft Office PowerPoint</Application>
  <PresentationFormat>Широкий екран</PresentationFormat>
  <Paragraphs>150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слайдів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Monserrat</vt:lpstr>
      <vt:lpstr>Times New Roman</vt:lpstr>
      <vt:lpstr>Тема Office</vt:lpstr>
      <vt:lpstr>1_Тема Office</vt:lpstr>
      <vt:lpstr> НОВА УКРАЇНСЬКА ШКОЛА: НАСТУПНІСТЬ ПОЧАТКОВОЇ ТА БАЗОВОЇ СЕРЕДНЬОЇ ОСВІТИ</vt:lpstr>
      <vt:lpstr>Презентація PowerPoint</vt:lpstr>
      <vt:lpstr>Реформа шкільної освіти в Україні</vt:lpstr>
      <vt:lpstr>Презентація PowerPoint</vt:lpstr>
      <vt:lpstr>Презентація PowerPoint</vt:lpstr>
      <vt:lpstr>Презентація PowerPoint</vt:lpstr>
      <vt:lpstr>Презентація PowerPoint</vt:lpstr>
      <vt:lpstr> Структура НУШ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RePack by Diakov</dc:creator>
  <cp:lastModifiedBy>Сергій</cp:lastModifiedBy>
  <cp:revision>447</cp:revision>
  <cp:lastPrinted>2021-11-17T05:17:40Z</cp:lastPrinted>
  <dcterms:created xsi:type="dcterms:W3CDTF">2020-11-23T22:10:43Z</dcterms:created>
  <dcterms:modified xsi:type="dcterms:W3CDTF">2022-01-19T04:37:38Z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651488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